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58" r:id="rId3"/>
    <p:sldId id="320" r:id="rId4"/>
    <p:sldId id="322" r:id="rId5"/>
    <p:sldId id="284" r:id="rId6"/>
    <p:sldId id="323" r:id="rId7"/>
    <p:sldId id="341" r:id="rId8"/>
    <p:sldId id="330" r:id="rId9"/>
    <p:sldId id="288" r:id="rId10"/>
    <p:sldId id="317" r:id="rId11"/>
    <p:sldId id="289" r:id="rId12"/>
    <p:sldId id="333" r:id="rId13"/>
    <p:sldId id="326" r:id="rId14"/>
    <p:sldId id="342" r:id="rId15"/>
    <p:sldId id="286" r:id="rId16"/>
    <p:sldId id="337" r:id="rId17"/>
    <p:sldId id="325" r:id="rId18"/>
    <p:sldId id="331" r:id="rId19"/>
    <p:sldId id="343" r:id="rId20"/>
    <p:sldId id="344" r:id="rId21"/>
    <p:sldId id="346" r:id="rId22"/>
    <p:sldId id="347" r:id="rId23"/>
    <p:sldId id="348" r:id="rId24"/>
    <p:sldId id="350" r:id="rId25"/>
    <p:sldId id="349" r:id="rId26"/>
    <p:sldId id="312" r:id="rId27"/>
    <p:sldId id="296" r:id="rId28"/>
    <p:sldId id="299" r:id="rId29"/>
    <p:sldId id="352" r:id="rId30"/>
    <p:sldId id="351"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CC9900"/>
    <a:srgbClr val="CC8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5" d="100"/>
          <a:sy n="85" d="100"/>
        </p:scale>
        <p:origin x="180" y="84"/>
      </p:cViewPr>
      <p:guideLst>
        <p:guide orient="horz" pos="2160"/>
        <p:guide pos="3840"/>
      </p:guideLst>
    </p:cSldViewPr>
  </p:slideViewPr>
  <p:notesTextViewPr>
    <p:cViewPr>
      <p:scale>
        <a:sx n="1" d="1"/>
        <a:sy n="1" d="1"/>
      </p:scale>
      <p:origin x="0" y="0"/>
    </p:cViewPr>
  </p:notesTextViewPr>
  <p:sorterViewPr>
    <p:cViewPr>
      <p:scale>
        <a:sx n="110" d="100"/>
        <a:sy n="110" d="100"/>
      </p:scale>
      <p:origin x="0" y="-133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spc="50" baseline="0">
                <a:solidFill>
                  <a:schemeClr val="tx1"/>
                </a:solidFill>
                <a:latin typeface="Sakkal Majalla" panose="02000000000000000000" pitchFamily="2" charset="-78"/>
                <a:ea typeface="+mn-ea"/>
                <a:cs typeface="Sakkal Majalla" panose="02000000000000000000" pitchFamily="2" charset="-78"/>
              </a:defRPr>
            </a:pPr>
            <a:r>
              <a:rPr lang="en-US" sz="2000" b="1" dirty="0">
                <a:solidFill>
                  <a:schemeClr val="tx1"/>
                </a:solidFill>
                <a:latin typeface="Sakkal Majalla" panose="02000000000000000000" pitchFamily="2" charset="-78"/>
                <a:cs typeface="Sakkal Majalla" panose="02000000000000000000" pitchFamily="2" charset="-78"/>
              </a:rPr>
              <a:t># of Employees enrolled in PSID ,</a:t>
            </a:r>
            <a:r>
              <a:rPr lang="en-US" sz="2000" b="1" baseline="0" dirty="0">
                <a:solidFill>
                  <a:schemeClr val="tx1"/>
                </a:solidFill>
                <a:latin typeface="Sakkal Majalla" panose="02000000000000000000" pitchFamily="2" charset="-78"/>
                <a:cs typeface="Sakkal Majalla" panose="02000000000000000000" pitchFamily="2" charset="-78"/>
              </a:rPr>
              <a:t> </a:t>
            </a:r>
            <a:r>
              <a:rPr lang="en-US" sz="2000" b="1" dirty="0">
                <a:solidFill>
                  <a:schemeClr val="tx1"/>
                </a:solidFill>
                <a:latin typeface="Sakkal Majalla" panose="02000000000000000000" pitchFamily="2" charset="-78"/>
                <a:cs typeface="Sakkal Majalla" panose="02000000000000000000" pitchFamily="2" charset="-78"/>
              </a:rPr>
              <a:t>MOHAP </a:t>
            </a:r>
          </a:p>
        </c:rich>
      </c:tx>
      <c:overlay val="0"/>
      <c:spPr>
        <a:noFill/>
        <a:ln>
          <a:noFill/>
        </a:ln>
        <a:effectLst/>
      </c:spPr>
      <c:txPr>
        <a:bodyPr rot="0" spcFirstLastPara="1" vertOverflow="ellipsis" vert="horz" wrap="square" anchor="ctr" anchorCtr="1"/>
        <a:lstStyle/>
        <a:p>
          <a:pPr>
            <a:defRPr sz="2000" b="1" i="0" u="none" strike="noStrike" kern="1200" cap="none" spc="5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tx>
            <c:strRef>
              <c:f>Sheet1!$B$1</c:f>
              <c:strCache>
                <c:ptCount val="1"/>
                <c:pt idx="0">
                  <c:v># of Employees</c:v>
                </c:pt>
              </c:strCache>
            </c:strRef>
          </c:tx>
          <c:spPr>
            <a:noFill/>
            <a:ln w="50800" cap="flat" cmpd="sng" algn="ctr">
              <a:solidFill>
                <a:srgbClr val="996600"/>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3</c:v>
                </c:pt>
                <c:pt idx="1">
                  <c:v>1</c:v>
                </c:pt>
                <c:pt idx="2">
                  <c:v>2</c:v>
                </c:pt>
                <c:pt idx="3">
                  <c:v>4</c:v>
                </c:pt>
              </c:numCache>
            </c:numRef>
          </c:val>
          <c:extLst>
            <c:ext xmlns:c16="http://schemas.microsoft.com/office/drawing/2014/chart" uri="{C3380CC4-5D6E-409C-BE32-E72D297353CC}">
              <c16:uniqueId val="{00000000-6EE2-49A0-AAAF-6E918D16F1BE}"/>
            </c:ext>
          </c:extLst>
        </c:ser>
        <c:dLbls>
          <c:dLblPos val="outEnd"/>
          <c:showLegendKey val="0"/>
          <c:showVal val="1"/>
          <c:showCatName val="0"/>
          <c:showSerName val="0"/>
          <c:showPercent val="0"/>
          <c:showBubbleSize val="0"/>
        </c:dLbls>
        <c:gapWidth val="164"/>
        <c:overlap val="-35"/>
        <c:axId val="199105992"/>
        <c:axId val="199103248"/>
      </c:barChart>
      <c:catAx>
        <c:axId val="19910599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99103248"/>
        <c:crosses val="autoZero"/>
        <c:auto val="1"/>
        <c:lblAlgn val="ctr"/>
        <c:lblOffset val="100"/>
        <c:noMultiLvlLbl val="0"/>
      </c:catAx>
      <c:valAx>
        <c:axId val="199103248"/>
        <c:scaling>
          <c:orientation val="minMax"/>
        </c:scaling>
        <c:delete val="1"/>
        <c:axPos val="l"/>
        <c:numFmt formatCode="General" sourceLinked="1"/>
        <c:majorTickMark val="out"/>
        <c:minorTickMark val="none"/>
        <c:tickLblPos val="nextTo"/>
        <c:crossAx val="199105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r>
              <a:rPr lang="en-US" dirty="0"/>
              <a:t># Of Ideas, MOHAP </a:t>
            </a:r>
          </a:p>
        </c:rich>
      </c:tx>
      <c:overlay val="0"/>
      <c:spPr>
        <a:noFill/>
        <a:ln>
          <a:noFill/>
        </a:ln>
        <a:effectLst/>
      </c:spPr>
      <c:txPr>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Ideas </c:v>
                </c:pt>
              </c:strCache>
            </c:strRef>
          </c:tx>
          <c:spPr>
            <a:noFill/>
            <a:ln w="50800" cap="flat" cmpd="sng" algn="ctr">
              <a:solidFill>
                <a:srgbClr val="996600"/>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2015</c:v>
                </c:pt>
                <c:pt idx="1">
                  <c:v>2016</c:v>
                </c:pt>
                <c:pt idx="2">
                  <c:v>2017</c:v>
                </c:pt>
                <c:pt idx="3">
                  <c:v> OCT 2018</c:v>
                </c:pt>
              </c:strCache>
            </c:strRef>
          </c:cat>
          <c:val>
            <c:numRef>
              <c:f>Sheet1!$B$2:$B$5</c:f>
              <c:numCache>
                <c:formatCode>General</c:formatCode>
                <c:ptCount val="4"/>
                <c:pt idx="0">
                  <c:v>2917</c:v>
                </c:pt>
                <c:pt idx="1">
                  <c:v>2859</c:v>
                </c:pt>
                <c:pt idx="2">
                  <c:v>3150</c:v>
                </c:pt>
                <c:pt idx="3">
                  <c:v>2167</c:v>
                </c:pt>
              </c:numCache>
            </c:numRef>
          </c:val>
          <c:extLst>
            <c:ext xmlns:c16="http://schemas.microsoft.com/office/drawing/2014/chart" uri="{C3380CC4-5D6E-409C-BE32-E72D297353CC}">
              <c16:uniqueId val="{00000000-F6E2-46A7-9EC9-6910B5C95F49}"/>
            </c:ext>
          </c:extLst>
        </c:ser>
        <c:dLbls>
          <c:dLblPos val="outEnd"/>
          <c:showLegendKey val="0"/>
          <c:showVal val="1"/>
          <c:showCatName val="0"/>
          <c:showSerName val="0"/>
          <c:showPercent val="0"/>
          <c:showBubbleSize val="0"/>
        </c:dLbls>
        <c:gapWidth val="164"/>
        <c:overlap val="-35"/>
        <c:axId val="197966024"/>
        <c:axId val="197966416"/>
      </c:barChart>
      <c:catAx>
        <c:axId val="197966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97966416"/>
        <c:crosses val="autoZero"/>
        <c:auto val="1"/>
        <c:lblAlgn val="ctr"/>
        <c:lblOffset val="100"/>
        <c:noMultiLvlLbl val="0"/>
      </c:catAx>
      <c:valAx>
        <c:axId val="197966416"/>
        <c:scaling>
          <c:orientation val="minMax"/>
        </c:scaling>
        <c:delete val="1"/>
        <c:axPos val="l"/>
        <c:numFmt formatCode="General" sourceLinked="1"/>
        <c:majorTickMark val="none"/>
        <c:minorTickMark val="none"/>
        <c:tickLblPos val="nextTo"/>
        <c:crossAx val="197966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r>
              <a:rPr lang="en-US" sz="2800" dirty="0">
                <a:solidFill>
                  <a:schemeClr val="tx1"/>
                </a:solidFill>
                <a:latin typeface="Sakkal Majalla" panose="02000000000000000000" pitchFamily="2" charset="-78"/>
                <a:cs typeface="Sakkal Majalla" panose="02000000000000000000" pitchFamily="2" charset="-78"/>
              </a:rPr>
              <a:t># of Researches</a:t>
            </a:r>
            <a:r>
              <a:rPr lang="en-US" sz="2800" baseline="0" dirty="0">
                <a:solidFill>
                  <a:schemeClr val="tx1"/>
                </a:solidFill>
                <a:latin typeface="Sakkal Majalla" panose="02000000000000000000" pitchFamily="2" charset="-78"/>
                <a:cs typeface="Sakkal Majalla" panose="02000000000000000000" pitchFamily="2" charset="-78"/>
              </a:rPr>
              <a:t> </a:t>
            </a:r>
            <a:r>
              <a:rPr lang="en-US" sz="2800" dirty="0">
                <a:solidFill>
                  <a:schemeClr val="tx1"/>
                </a:solidFill>
                <a:latin typeface="Sakkal Majalla" panose="02000000000000000000" pitchFamily="2" charset="-78"/>
                <a:cs typeface="Sakkal Majalla" panose="02000000000000000000" pitchFamily="2" charset="-78"/>
              </a:rPr>
              <a:t> 2015-2017,MOHAP </a:t>
            </a:r>
          </a:p>
        </c:rich>
      </c:tx>
      <c:overlay val="0"/>
      <c:spPr>
        <a:noFill/>
        <a:ln>
          <a:noFill/>
        </a:ln>
        <a:effectLst/>
      </c:spPr>
      <c:txPr>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Ideas </c:v>
                </c:pt>
              </c:strCache>
            </c:strRef>
          </c:tx>
          <c:spPr>
            <a:noFill/>
            <a:ln w="50800" cap="flat" cmpd="sng" algn="ctr">
              <a:solidFill>
                <a:srgbClr val="996600"/>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2017</c:v>
                </c:pt>
              </c:numCache>
            </c:numRef>
          </c:cat>
          <c:val>
            <c:numRef>
              <c:f>Sheet1!$B$2:$B$4</c:f>
              <c:numCache>
                <c:formatCode>General</c:formatCode>
                <c:ptCount val="3"/>
                <c:pt idx="0">
                  <c:v>12</c:v>
                </c:pt>
                <c:pt idx="1">
                  <c:v>18</c:v>
                </c:pt>
                <c:pt idx="2">
                  <c:v>23</c:v>
                </c:pt>
              </c:numCache>
            </c:numRef>
          </c:val>
          <c:extLst>
            <c:ext xmlns:c16="http://schemas.microsoft.com/office/drawing/2014/chart" uri="{C3380CC4-5D6E-409C-BE32-E72D297353CC}">
              <c16:uniqueId val="{00000000-23F6-4F68-A23A-179C75EC21AE}"/>
            </c:ext>
          </c:extLst>
        </c:ser>
        <c:dLbls>
          <c:dLblPos val="outEnd"/>
          <c:showLegendKey val="0"/>
          <c:showVal val="1"/>
          <c:showCatName val="0"/>
          <c:showSerName val="0"/>
          <c:showPercent val="0"/>
          <c:showBubbleSize val="0"/>
        </c:dLbls>
        <c:gapWidth val="164"/>
        <c:overlap val="-35"/>
        <c:axId val="198481008"/>
        <c:axId val="198481400"/>
      </c:barChart>
      <c:catAx>
        <c:axId val="198481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8481400"/>
        <c:crosses val="autoZero"/>
        <c:auto val="1"/>
        <c:lblAlgn val="ctr"/>
        <c:lblOffset val="100"/>
        <c:noMultiLvlLbl val="0"/>
      </c:catAx>
      <c:valAx>
        <c:axId val="198481400"/>
        <c:scaling>
          <c:orientation val="minMax"/>
        </c:scaling>
        <c:delete val="1"/>
        <c:axPos val="l"/>
        <c:numFmt formatCode="General" sourceLinked="1"/>
        <c:majorTickMark val="none"/>
        <c:minorTickMark val="none"/>
        <c:tickLblPos val="nextTo"/>
        <c:crossAx val="198481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r>
              <a:rPr lang="en-US" sz="3200" b="1" i="0" u="none" strike="noStrike" cap="none" baseline="0" dirty="0">
                <a:solidFill>
                  <a:schemeClr val="tx1"/>
                </a:solidFill>
                <a:effectLst/>
                <a:latin typeface="Sakkal Majalla" panose="02000000000000000000" pitchFamily="2" charset="-78"/>
                <a:cs typeface="Sakkal Majalla" panose="02000000000000000000" pitchFamily="2" charset="-78"/>
              </a:rPr>
              <a:t>% of </a:t>
            </a:r>
            <a:r>
              <a:rPr lang="en-US" sz="2400" b="1" i="0" u="none" strike="noStrike" cap="none" baseline="0" dirty="0">
                <a:solidFill>
                  <a:schemeClr val="tx1"/>
                </a:solidFill>
                <a:effectLst/>
                <a:latin typeface="Sakkal Majalla" panose="02000000000000000000" pitchFamily="2" charset="-78"/>
                <a:cs typeface="Sakkal Majalla" panose="02000000000000000000" pitchFamily="2" charset="-78"/>
              </a:rPr>
              <a:t>Workshops and Events in Innovation</a:t>
            </a:r>
            <a:endParaRPr lang="en-US" sz="3200" b="1" dirty="0">
              <a:solidFill>
                <a:schemeClr val="tx1"/>
              </a:solidFill>
              <a:latin typeface="Sakkal Majalla" panose="02000000000000000000" pitchFamily="2" charset="-78"/>
              <a:cs typeface="Sakkal Majalla" panose="02000000000000000000" pitchFamily="2" charset="-78"/>
            </a:endParaRPr>
          </a:p>
        </c:rich>
      </c:tx>
      <c:overlay val="0"/>
      <c:spPr>
        <a:noFill/>
        <a:ln>
          <a:noFill/>
        </a:ln>
        <a:effectLst/>
      </c:spPr>
      <c:txPr>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Ideas </c:v>
                </c:pt>
              </c:strCache>
            </c:strRef>
          </c:tx>
          <c:spPr>
            <a:noFill/>
            <a:ln w="50800" cap="flat" cmpd="sng" algn="ctr">
              <a:solidFill>
                <a:srgbClr val="996600"/>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2017</c:v>
                </c:pt>
              </c:numCache>
            </c:numRef>
          </c:cat>
          <c:val>
            <c:numRef>
              <c:f>Sheet1!$B$2:$B$4</c:f>
              <c:numCache>
                <c:formatCode>General</c:formatCode>
                <c:ptCount val="3"/>
                <c:pt idx="0">
                  <c:v>16.260000000000002</c:v>
                </c:pt>
                <c:pt idx="1">
                  <c:v>20.6</c:v>
                </c:pt>
                <c:pt idx="2">
                  <c:v>22</c:v>
                </c:pt>
              </c:numCache>
            </c:numRef>
          </c:val>
          <c:extLst>
            <c:ext xmlns:c16="http://schemas.microsoft.com/office/drawing/2014/chart" uri="{C3380CC4-5D6E-409C-BE32-E72D297353CC}">
              <c16:uniqueId val="{00000000-BBE5-4D10-B3A7-2EC48BBEE7BF}"/>
            </c:ext>
          </c:extLst>
        </c:ser>
        <c:dLbls>
          <c:showLegendKey val="0"/>
          <c:showVal val="0"/>
          <c:showCatName val="0"/>
          <c:showSerName val="0"/>
          <c:showPercent val="0"/>
          <c:showBubbleSize val="0"/>
        </c:dLbls>
        <c:gapWidth val="164"/>
        <c:overlap val="-35"/>
        <c:axId val="233237992"/>
        <c:axId val="233238384"/>
      </c:barChart>
      <c:catAx>
        <c:axId val="233237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233238384"/>
        <c:crosses val="autoZero"/>
        <c:auto val="1"/>
        <c:lblAlgn val="ctr"/>
        <c:lblOffset val="100"/>
        <c:noMultiLvlLbl val="0"/>
      </c:catAx>
      <c:valAx>
        <c:axId val="233238384"/>
        <c:scaling>
          <c:orientation val="minMax"/>
        </c:scaling>
        <c:delete val="1"/>
        <c:axPos val="l"/>
        <c:numFmt formatCode="General" sourceLinked="1"/>
        <c:majorTickMark val="none"/>
        <c:minorTickMark val="none"/>
        <c:tickLblPos val="nextTo"/>
        <c:crossAx val="233237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ata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9.png"/></Relationships>
</file>

<file path=ppt/diagrams/_rels/data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image" Target="../media/image41.png"/><Relationship Id="rId5" Type="http://schemas.openxmlformats.org/officeDocument/2006/relationships/image" Target="../media/image44.png"/><Relationship Id="rId4" Type="http://schemas.openxmlformats.org/officeDocument/2006/relationships/image" Target="../media/image43.png"/></Relationships>
</file>

<file path=ppt/diagrams/_rels/data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5" Type="http://schemas.openxmlformats.org/officeDocument/2006/relationships/image" Target="../media/image49.png"/><Relationship Id="rId4" Type="http://schemas.openxmlformats.org/officeDocument/2006/relationships/image" Target="../media/image4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image" Target="../media/image41.png"/><Relationship Id="rId5" Type="http://schemas.openxmlformats.org/officeDocument/2006/relationships/image" Target="../media/image44.png"/><Relationship Id="rId4" Type="http://schemas.openxmlformats.org/officeDocument/2006/relationships/image" Target="../media/image43.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5" Type="http://schemas.openxmlformats.org/officeDocument/2006/relationships/image" Target="../media/image49.png"/><Relationship Id="rId4"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D3F14-F33E-4AF1-B743-1813C3834494}" type="doc">
      <dgm:prSet loTypeId="urn:microsoft.com/office/officeart/2008/layout/IncreasingCircleProcess" loCatId="process" qsTypeId="urn:microsoft.com/office/officeart/2005/8/quickstyle/simple1" qsCatId="simple" csTypeId="urn:microsoft.com/office/officeart/2005/8/colors/accent0_1" csCatId="mainScheme" phldr="1"/>
      <dgm:spPr/>
      <dgm:t>
        <a:bodyPr/>
        <a:lstStyle/>
        <a:p>
          <a:endParaRPr lang="en-US"/>
        </a:p>
      </dgm:t>
    </dgm:pt>
    <dgm:pt modelId="{8EC70ACC-E9C1-4C3A-9CD3-37652A3A31BA}">
      <dgm:prSet phldrT="[Text]" custT="1"/>
      <dgm:spPr/>
      <dgm:t>
        <a:bodyPr/>
        <a:lstStyle/>
        <a:p>
          <a:r>
            <a:rPr lang="en-US" sz="2400" dirty="0">
              <a:latin typeface="Saka"/>
              <a:cs typeface="Times New Roman" panose="02020603050405020304" pitchFamily="18" charset="0"/>
            </a:rPr>
            <a:t>Station1</a:t>
          </a:r>
        </a:p>
      </dgm:t>
    </dgm:pt>
    <dgm:pt modelId="{1967608E-A151-41B1-AB55-6D58BE0052FC}" type="parTrans" cxnId="{5CCA0E60-3348-470C-946B-AB6D5E86BD95}">
      <dgm:prSet/>
      <dgm:spPr/>
      <dgm:t>
        <a:bodyPr/>
        <a:lstStyle/>
        <a:p>
          <a:endParaRPr lang="en-US" sz="2400">
            <a:latin typeface="Saka"/>
            <a:cs typeface="Times New Roman" panose="02020603050405020304" pitchFamily="18" charset="0"/>
          </a:endParaRPr>
        </a:p>
      </dgm:t>
    </dgm:pt>
    <dgm:pt modelId="{44849731-B3D3-4EED-A885-01260F21D14C}" type="sibTrans" cxnId="{5CCA0E60-3348-470C-946B-AB6D5E86BD95}">
      <dgm:prSet/>
      <dgm:spPr/>
      <dgm:t>
        <a:bodyPr/>
        <a:lstStyle/>
        <a:p>
          <a:endParaRPr lang="en-US" sz="2400">
            <a:latin typeface="Saka"/>
            <a:cs typeface="Times New Roman" panose="02020603050405020304" pitchFamily="18" charset="0"/>
          </a:endParaRPr>
        </a:p>
      </dgm:t>
    </dgm:pt>
    <dgm:pt modelId="{A6D216A3-5B2A-4D28-B40E-C4FD2B7085E0}">
      <dgm:prSet phldrT="[Text]" custT="1"/>
      <dgm:spPr/>
      <dgm:t>
        <a:bodyPr/>
        <a:lstStyle/>
        <a:p>
          <a:r>
            <a:rPr lang="en-US" sz="2400" dirty="0">
              <a:latin typeface="Saka"/>
              <a:cs typeface="Times New Roman" panose="02020603050405020304" pitchFamily="18" charset="0"/>
            </a:rPr>
            <a:t>UAE</a:t>
          </a:r>
          <a:r>
            <a:rPr lang="en-US" sz="2400" baseline="0" dirty="0">
              <a:latin typeface="Saka"/>
              <a:cs typeface="Times New Roman" panose="02020603050405020304" pitchFamily="18" charset="0"/>
            </a:rPr>
            <a:t> Vision 2021</a:t>
          </a:r>
          <a:endParaRPr lang="en-US" sz="2400" dirty="0">
            <a:latin typeface="Saka"/>
            <a:cs typeface="Times New Roman" panose="02020603050405020304" pitchFamily="18" charset="0"/>
          </a:endParaRPr>
        </a:p>
      </dgm:t>
    </dgm:pt>
    <dgm:pt modelId="{F5FE1512-75A7-4CEC-8B86-AED2F78F75CF}" type="parTrans" cxnId="{7169817C-50D1-4ACD-B695-5B494920345B}">
      <dgm:prSet/>
      <dgm:spPr/>
      <dgm:t>
        <a:bodyPr/>
        <a:lstStyle/>
        <a:p>
          <a:endParaRPr lang="en-US" sz="2400">
            <a:latin typeface="Saka"/>
            <a:cs typeface="Times New Roman" panose="02020603050405020304" pitchFamily="18" charset="0"/>
          </a:endParaRPr>
        </a:p>
      </dgm:t>
    </dgm:pt>
    <dgm:pt modelId="{FA929510-FCD0-4992-9BFE-6EC8D5291777}" type="sibTrans" cxnId="{7169817C-50D1-4ACD-B695-5B494920345B}">
      <dgm:prSet/>
      <dgm:spPr/>
      <dgm:t>
        <a:bodyPr/>
        <a:lstStyle/>
        <a:p>
          <a:endParaRPr lang="en-US" sz="2400">
            <a:latin typeface="Saka"/>
            <a:cs typeface="Times New Roman" panose="02020603050405020304" pitchFamily="18" charset="0"/>
          </a:endParaRPr>
        </a:p>
      </dgm:t>
    </dgm:pt>
    <dgm:pt modelId="{0144A645-7919-4B97-99B6-C970F9CC2F76}">
      <dgm:prSet phldrT="[Text]" custT="1"/>
      <dgm:spPr/>
      <dgm:t>
        <a:bodyPr/>
        <a:lstStyle/>
        <a:p>
          <a:r>
            <a:rPr lang="en-US" sz="2400" dirty="0">
              <a:latin typeface="Saka"/>
              <a:cs typeface="Times New Roman" panose="02020603050405020304" pitchFamily="18" charset="0"/>
            </a:rPr>
            <a:t>Station 2 </a:t>
          </a:r>
        </a:p>
      </dgm:t>
    </dgm:pt>
    <dgm:pt modelId="{BFC851DD-35AA-4354-9E18-2AFCC31B9025}" type="parTrans" cxnId="{8ABF462E-4B4F-4324-8415-83628E164B66}">
      <dgm:prSet/>
      <dgm:spPr/>
      <dgm:t>
        <a:bodyPr/>
        <a:lstStyle/>
        <a:p>
          <a:endParaRPr lang="en-US" sz="2400">
            <a:latin typeface="Saka"/>
            <a:cs typeface="Times New Roman" panose="02020603050405020304" pitchFamily="18" charset="0"/>
          </a:endParaRPr>
        </a:p>
      </dgm:t>
    </dgm:pt>
    <dgm:pt modelId="{C541491B-AF85-4120-A2C2-3551B6466447}" type="sibTrans" cxnId="{8ABF462E-4B4F-4324-8415-83628E164B66}">
      <dgm:prSet/>
      <dgm:spPr/>
      <dgm:t>
        <a:bodyPr/>
        <a:lstStyle/>
        <a:p>
          <a:endParaRPr lang="en-US" sz="2400">
            <a:latin typeface="Saka"/>
            <a:cs typeface="Times New Roman" panose="02020603050405020304" pitchFamily="18" charset="0"/>
          </a:endParaRPr>
        </a:p>
      </dgm:t>
    </dgm:pt>
    <dgm:pt modelId="{DB8CAA75-2358-4240-A316-951BD401CE78}">
      <dgm:prSet phldrT="[Text]" custT="1"/>
      <dgm:spPr/>
      <dgm:t>
        <a:bodyPr/>
        <a:lstStyle/>
        <a:p>
          <a:r>
            <a:rPr lang="en-US" sz="2400" dirty="0">
              <a:latin typeface="Saka"/>
              <a:cs typeface="Times New Roman" panose="02020603050405020304" pitchFamily="18" charset="0"/>
            </a:rPr>
            <a:t>MOHAP </a:t>
          </a:r>
        </a:p>
        <a:p>
          <a:r>
            <a:rPr lang="en-US" sz="2400" dirty="0">
              <a:latin typeface="Saka"/>
              <a:cs typeface="Times New Roman" panose="02020603050405020304" pitchFamily="18" charset="0"/>
            </a:rPr>
            <a:t>Strategy </a:t>
          </a:r>
        </a:p>
      </dgm:t>
    </dgm:pt>
    <dgm:pt modelId="{DB67C53F-FC19-475C-A589-7AFCDB5C179E}" type="parTrans" cxnId="{C37E9057-9DAD-42E0-A632-A1BC782DFD48}">
      <dgm:prSet/>
      <dgm:spPr/>
      <dgm:t>
        <a:bodyPr/>
        <a:lstStyle/>
        <a:p>
          <a:endParaRPr lang="en-US" sz="2400">
            <a:latin typeface="Saka"/>
            <a:cs typeface="Times New Roman" panose="02020603050405020304" pitchFamily="18" charset="0"/>
          </a:endParaRPr>
        </a:p>
      </dgm:t>
    </dgm:pt>
    <dgm:pt modelId="{F2C3E76F-48CC-47F6-AB07-DD876B404654}" type="sibTrans" cxnId="{C37E9057-9DAD-42E0-A632-A1BC782DFD48}">
      <dgm:prSet/>
      <dgm:spPr/>
      <dgm:t>
        <a:bodyPr/>
        <a:lstStyle/>
        <a:p>
          <a:endParaRPr lang="en-US" sz="2400">
            <a:latin typeface="Saka"/>
            <a:cs typeface="Times New Roman" panose="02020603050405020304" pitchFamily="18" charset="0"/>
          </a:endParaRPr>
        </a:p>
      </dgm:t>
    </dgm:pt>
    <dgm:pt modelId="{123F4B0F-F397-4D73-B440-53AA0FAF5A9A}">
      <dgm:prSet phldrT="[Text]" custT="1"/>
      <dgm:spPr/>
      <dgm:t>
        <a:bodyPr/>
        <a:lstStyle/>
        <a:p>
          <a:r>
            <a:rPr lang="en-US" sz="2400" dirty="0">
              <a:latin typeface="Saka"/>
              <a:cs typeface="Times New Roman" panose="02020603050405020304" pitchFamily="18" charset="0"/>
            </a:rPr>
            <a:t>Station 3</a:t>
          </a:r>
        </a:p>
      </dgm:t>
    </dgm:pt>
    <dgm:pt modelId="{7F58DBDB-2164-4284-929D-9A1A472511C9}" type="parTrans" cxnId="{B3F6EFFA-07C9-431A-9949-C127CA8B027F}">
      <dgm:prSet/>
      <dgm:spPr/>
      <dgm:t>
        <a:bodyPr/>
        <a:lstStyle/>
        <a:p>
          <a:endParaRPr lang="en-US" sz="2400">
            <a:latin typeface="Saka"/>
            <a:cs typeface="Times New Roman" panose="02020603050405020304" pitchFamily="18" charset="0"/>
          </a:endParaRPr>
        </a:p>
      </dgm:t>
    </dgm:pt>
    <dgm:pt modelId="{A46A7351-A845-4E05-804C-34CB231C6FAA}" type="sibTrans" cxnId="{B3F6EFFA-07C9-431A-9949-C127CA8B027F}">
      <dgm:prSet/>
      <dgm:spPr/>
      <dgm:t>
        <a:bodyPr/>
        <a:lstStyle/>
        <a:p>
          <a:endParaRPr lang="en-US" sz="2400">
            <a:latin typeface="Saka"/>
            <a:cs typeface="Times New Roman" panose="02020603050405020304" pitchFamily="18" charset="0"/>
          </a:endParaRPr>
        </a:p>
      </dgm:t>
    </dgm:pt>
    <dgm:pt modelId="{C9AA5A73-9D30-4A3D-8543-E99E724A541D}">
      <dgm:prSet custT="1"/>
      <dgm:spPr/>
      <dgm:t>
        <a:bodyPr/>
        <a:lstStyle/>
        <a:p>
          <a:r>
            <a:rPr lang="en-US" sz="2400" dirty="0">
              <a:latin typeface="Saka"/>
              <a:cs typeface="Times New Roman" panose="02020603050405020304" pitchFamily="18" charset="0"/>
            </a:rPr>
            <a:t>Innovation Strategy </a:t>
          </a:r>
        </a:p>
      </dgm:t>
    </dgm:pt>
    <dgm:pt modelId="{0967D10E-8CF6-486F-BDD5-C0C53A3F115C}" type="parTrans" cxnId="{2EED2A6E-BB2A-48C5-ADB0-4D7341765FC2}">
      <dgm:prSet/>
      <dgm:spPr/>
      <dgm:t>
        <a:bodyPr/>
        <a:lstStyle/>
        <a:p>
          <a:endParaRPr lang="en-US" sz="2400">
            <a:latin typeface="Saka"/>
            <a:cs typeface="Times New Roman" panose="02020603050405020304" pitchFamily="18" charset="0"/>
          </a:endParaRPr>
        </a:p>
      </dgm:t>
    </dgm:pt>
    <dgm:pt modelId="{95F499BC-A426-4394-9EAD-FA247434BA90}" type="sibTrans" cxnId="{2EED2A6E-BB2A-48C5-ADB0-4D7341765FC2}">
      <dgm:prSet/>
      <dgm:spPr/>
      <dgm:t>
        <a:bodyPr/>
        <a:lstStyle/>
        <a:p>
          <a:endParaRPr lang="en-US" sz="2400">
            <a:latin typeface="Saka"/>
            <a:cs typeface="Times New Roman" panose="02020603050405020304" pitchFamily="18" charset="0"/>
          </a:endParaRPr>
        </a:p>
      </dgm:t>
    </dgm:pt>
    <dgm:pt modelId="{14326B52-EF2A-4602-B9D7-D49B355CA559}" type="pres">
      <dgm:prSet presAssocID="{FA8D3F14-F33E-4AF1-B743-1813C3834494}" presName="Name0" presStyleCnt="0">
        <dgm:presLayoutVars>
          <dgm:chMax val="7"/>
          <dgm:chPref val="7"/>
          <dgm:dir/>
          <dgm:animOne val="branch"/>
          <dgm:animLvl val="lvl"/>
        </dgm:presLayoutVars>
      </dgm:prSet>
      <dgm:spPr/>
    </dgm:pt>
    <dgm:pt modelId="{FC3703CE-68E4-4AE1-9715-875F4707EEC9}" type="pres">
      <dgm:prSet presAssocID="{8EC70ACC-E9C1-4C3A-9CD3-37652A3A31BA}" presName="composite" presStyleCnt="0"/>
      <dgm:spPr/>
    </dgm:pt>
    <dgm:pt modelId="{BB73625E-E646-419E-B9FE-203B03B7F8C3}" type="pres">
      <dgm:prSet presAssocID="{8EC70ACC-E9C1-4C3A-9CD3-37652A3A31BA}" presName="BackAccent" presStyleLbl="bgShp" presStyleIdx="0" presStyleCnt="3"/>
      <dgm:spPr/>
    </dgm:pt>
    <dgm:pt modelId="{5B0C7095-E519-4DC4-BC47-C61072F72898}" type="pres">
      <dgm:prSet presAssocID="{8EC70ACC-E9C1-4C3A-9CD3-37652A3A31BA}" presName="Accent" presStyleLbl="alignNode1" presStyleIdx="0" presStyleCnt="3"/>
      <dgm:spPr>
        <a:solidFill>
          <a:srgbClr val="996600"/>
        </a:solidFill>
        <a:ln>
          <a:noFill/>
        </a:ln>
      </dgm:spPr>
    </dgm:pt>
    <dgm:pt modelId="{80850FEB-03C7-45A7-8795-7328F0B244CC}" type="pres">
      <dgm:prSet presAssocID="{8EC70ACC-E9C1-4C3A-9CD3-37652A3A31BA}" presName="Child" presStyleLbl="revTx" presStyleIdx="0" presStyleCnt="6">
        <dgm:presLayoutVars>
          <dgm:chMax val="0"/>
          <dgm:chPref val="0"/>
          <dgm:bulletEnabled val="1"/>
        </dgm:presLayoutVars>
      </dgm:prSet>
      <dgm:spPr/>
    </dgm:pt>
    <dgm:pt modelId="{DB181F3A-E2BC-4E53-AF15-8C9C5431F445}" type="pres">
      <dgm:prSet presAssocID="{8EC70ACC-E9C1-4C3A-9CD3-37652A3A31BA}" presName="Parent" presStyleLbl="revTx" presStyleIdx="1" presStyleCnt="6">
        <dgm:presLayoutVars>
          <dgm:chMax val="1"/>
          <dgm:chPref val="1"/>
          <dgm:bulletEnabled val="1"/>
        </dgm:presLayoutVars>
      </dgm:prSet>
      <dgm:spPr/>
    </dgm:pt>
    <dgm:pt modelId="{A4026BB7-5981-40E2-B5AF-47A88D16F0A4}" type="pres">
      <dgm:prSet presAssocID="{44849731-B3D3-4EED-A885-01260F21D14C}" presName="sibTrans" presStyleCnt="0"/>
      <dgm:spPr/>
    </dgm:pt>
    <dgm:pt modelId="{3C9BDE68-E558-4E98-8652-9B086D611BF9}" type="pres">
      <dgm:prSet presAssocID="{0144A645-7919-4B97-99B6-C970F9CC2F76}" presName="composite" presStyleCnt="0"/>
      <dgm:spPr/>
    </dgm:pt>
    <dgm:pt modelId="{44EEC92B-0A55-4F1D-A602-60848C3FCB9C}" type="pres">
      <dgm:prSet presAssocID="{0144A645-7919-4B97-99B6-C970F9CC2F76}" presName="BackAccent" presStyleLbl="bgShp" presStyleIdx="1" presStyleCnt="3"/>
      <dgm:spPr/>
    </dgm:pt>
    <dgm:pt modelId="{E23DD474-EC5A-41B2-B219-AA53F86D1B6F}" type="pres">
      <dgm:prSet presAssocID="{0144A645-7919-4B97-99B6-C970F9CC2F76}" presName="Accent" presStyleLbl="alignNode1" presStyleIdx="1" presStyleCnt="3"/>
      <dgm:spPr>
        <a:solidFill>
          <a:srgbClr val="996600"/>
        </a:solidFill>
        <a:ln>
          <a:noFill/>
        </a:ln>
      </dgm:spPr>
    </dgm:pt>
    <dgm:pt modelId="{149F0BE2-7E1C-4DBA-9EB9-C5ED9C343938}" type="pres">
      <dgm:prSet presAssocID="{0144A645-7919-4B97-99B6-C970F9CC2F76}" presName="Child" presStyleLbl="revTx" presStyleIdx="2" presStyleCnt="6">
        <dgm:presLayoutVars>
          <dgm:chMax val="0"/>
          <dgm:chPref val="0"/>
          <dgm:bulletEnabled val="1"/>
        </dgm:presLayoutVars>
      </dgm:prSet>
      <dgm:spPr/>
    </dgm:pt>
    <dgm:pt modelId="{AC5D6639-6949-47EF-879E-CC38D5272430}" type="pres">
      <dgm:prSet presAssocID="{0144A645-7919-4B97-99B6-C970F9CC2F76}" presName="Parent" presStyleLbl="revTx" presStyleIdx="3" presStyleCnt="6">
        <dgm:presLayoutVars>
          <dgm:chMax val="1"/>
          <dgm:chPref val="1"/>
          <dgm:bulletEnabled val="1"/>
        </dgm:presLayoutVars>
      </dgm:prSet>
      <dgm:spPr/>
    </dgm:pt>
    <dgm:pt modelId="{BE443AB9-24CA-46F8-974E-8E4A8D5FE0CA}" type="pres">
      <dgm:prSet presAssocID="{C541491B-AF85-4120-A2C2-3551B6466447}" presName="sibTrans" presStyleCnt="0"/>
      <dgm:spPr/>
    </dgm:pt>
    <dgm:pt modelId="{435A4233-7EC6-48D4-9F7F-811A06D66EE0}" type="pres">
      <dgm:prSet presAssocID="{123F4B0F-F397-4D73-B440-53AA0FAF5A9A}" presName="composite" presStyleCnt="0"/>
      <dgm:spPr/>
    </dgm:pt>
    <dgm:pt modelId="{319CA5A2-C41E-4A16-9A1E-995EBC7F80E9}" type="pres">
      <dgm:prSet presAssocID="{123F4B0F-F397-4D73-B440-53AA0FAF5A9A}" presName="BackAccent" presStyleLbl="bgShp" presStyleIdx="2" presStyleCnt="3"/>
      <dgm:spPr/>
    </dgm:pt>
    <dgm:pt modelId="{CF6CECFC-0C01-42D5-9092-6C5A57F7B390}" type="pres">
      <dgm:prSet presAssocID="{123F4B0F-F397-4D73-B440-53AA0FAF5A9A}" presName="Accent" presStyleLbl="alignNode1" presStyleIdx="2" presStyleCnt="3"/>
      <dgm:spPr>
        <a:solidFill>
          <a:srgbClr val="996600"/>
        </a:solidFill>
        <a:ln>
          <a:noFill/>
        </a:ln>
      </dgm:spPr>
    </dgm:pt>
    <dgm:pt modelId="{604A2565-420B-447D-94F6-BFBB2C381A70}" type="pres">
      <dgm:prSet presAssocID="{123F4B0F-F397-4D73-B440-53AA0FAF5A9A}" presName="Child" presStyleLbl="revTx" presStyleIdx="4" presStyleCnt="6">
        <dgm:presLayoutVars>
          <dgm:chMax val="0"/>
          <dgm:chPref val="0"/>
          <dgm:bulletEnabled val="1"/>
        </dgm:presLayoutVars>
      </dgm:prSet>
      <dgm:spPr/>
    </dgm:pt>
    <dgm:pt modelId="{851FDAEE-1169-413D-9176-68D5BBA2F733}" type="pres">
      <dgm:prSet presAssocID="{123F4B0F-F397-4D73-B440-53AA0FAF5A9A}" presName="Parent" presStyleLbl="revTx" presStyleIdx="5" presStyleCnt="6">
        <dgm:presLayoutVars>
          <dgm:chMax val="1"/>
          <dgm:chPref val="1"/>
          <dgm:bulletEnabled val="1"/>
        </dgm:presLayoutVars>
      </dgm:prSet>
      <dgm:spPr/>
    </dgm:pt>
  </dgm:ptLst>
  <dgm:cxnLst>
    <dgm:cxn modelId="{85E09015-92F3-4B6D-AC9B-EF9059A3D818}" type="presOf" srcId="{123F4B0F-F397-4D73-B440-53AA0FAF5A9A}" destId="{851FDAEE-1169-413D-9176-68D5BBA2F733}" srcOrd="0" destOrd="0" presId="urn:microsoft.com/office/officeart/2008/layout/IncreasingCircleProcess"/>
    <dgm:cxn modelId="{A0817D1B-BF5A-4C61-8A66-6D1AA6BB9077}" type="presOf" srcId="{A6D216A3-5B2A-4D28-B40E-C4FD2B7085E0}" destId="{80850FEB-03C7-45A7-8795-7328F0B244CC}" srcOrd="0" destOrd="0" presId="urn:microsoft.com/office/officeart/2008/layout/IncreasingCircleProcess"/>
    <dgm:cxn modelId="{8ABF462E-4B4F-4324-8415-83628E164B66}" srcId="{FA8D3F14-F33E-4AF1-B743-1813C3834494}" destId="{0144A645-7919-4B97-99B6-C970F9CC2F76}" srcOrd="1" destOrd="0" parTransId="{BFC851DD-35AA-4354-9E18-2AFCC31B9025}" sibTransId="{C541491B-AF85-4120-A2C2-3551B6466447}"/>
    <dgm:cxn modelId="{5CCA0E60-3348-470C-946B-AB6D5E86BD95}" srcId="{FA8D3F14-F33E-4AF1-B743-1813C3834494}" destId="{8EC70ACC-E9C1-4C3A-9CD3-37652A3A31BA}" srcOrd="0" destOrd="0" parTransId="{1967608E-A151-41B1-AB55-6D58BE0052FC}" sibTransId="{44849731-B3D3-4EED-A885-01260F21D14C}"/>
    <dgm:cxn modelId="{2EED2A6E-BB2A-48C5-ADB0-4D7341765FC2}" srcId="{123F4B0F-F397-4D73-B440-53AA0FAF5A9A}" destId="{C9AA5A73-9D30-4A3D-8543-E99E724A541D}" srcOrd="0" destOrd="0" parTransId="{0967D10E-8CF6-486F-BDD5-C0C53A3F115C}" sibTransId="{95F499BC-A426-4394-9EAD-FA247434BA90}"/>
    <dgm:cxn modelId="{9AD8C36E-F937-4E85-B3D4-156CFC40B025}" type="presOf" srcId="{C9AA5A73-9D30-4A3D-8543-E99E724A541D}" destId="{604A2565-420B-447D-94F6-BFBB2C381A70}" srcOrd="0" destOrd="0" presId="urn:microsoft.com/office/officeart/2008/layout/IncreasingCircleProcess"/>
    <dgm:cxn modelId="{C37E9057-9DAD-42E0-A632-A1BC782DFD48}" srcId="{0144A645-7919-4B97-99B6-C970F9CC2F76}" destId="{DB8CAA75-2358-4240-A316-951BD401CE78}" srcOrd="0" destOrd="0" parTransId="{DB67C53F-FC19-475C-A589-7AFCDB5C179E}" sibTransId="{F2C3E76F-48CC-47F6-AB07-DD876B404654}"/>
    <dgm:cxn modelId="{DE19DA57-F3F5-4716-ADD3-346946FF08E8}" type="presOf" srcId="{0144A645-7919-4B97-99B6-C970F9CC2F76}" destId="{AC5D6639-6949-47EF-879E-CC38D5272430}" srcOrd="0" destOrd="0" presId="urn:microsoft.com/office/officeart/2008/layout/IncreasingCircleProcess"/>
    <dgm:cxn modelId="{7169817C-50D1-4ACD-B695-5B494920345B}" srcId="{8EC70ACC-E9C1-4C3A-9CD3-37652A3A31BA}" destId="{A6D216A3-5B2A-4D28-B40E-C4FD2B7085E0}" srcOrd="0" destOrd="0" parTransId="{F5FE1512-75A7-4CEC-8B86-AED2F78F75CF}" sibTransId="{FA929510-FCD0-4992-9BFE-6EC8D5291777}"/>
    <dgm:cxn modelId="{12BCB988-239E-4776-9AFF-FE6A5DAF658C}" type="presOf" srcId="{8EC70ACC-E9C1-4C3A-9CD3-37652A3A31BA}" destId="{DB181F3A-E2BC-4E53-AF15-8C9C5431F445}" srcOrd="0" destOrd="0" presId="urn:microsoft.com/office/officeart/2008/layout/IncreasingCircleProcess"/>
    <dgm:cxn modelId="{E04D5ED7-8CB5-4715-BD58-71F5E42BB33E}" type="presOf" srcId="{DB8CAA75-2358-4240-A316-951BD401CE78}" destId="{149F0BE2-7E1C-4DBA-9EB9-C5ED9C343938}" srcOrd="0" destOrd="0" presId="urn:microsoft.com/office/officeart/2008/layout/IncreasingCircleProcess"/>
    <dgm:cxn modelId="{B3F6EFFA-07C9-431A-9949-C127CA8B027F}" srcId="{FA8D3F14-F33E-4AF1-B743-1813C3834494}" destId="{123F4B0F-F397-4D73-B440-53AA0FAF5A9A}" srcOrd="2" destOrd="0" parTransId="{7F58DBDB-2164-4284-929D-9A1A472511C9}" sibTransId="{A46A7351-A845-4E05-804C-34CB231C6FAA}"/>
    <dgm:cxn modelId="{54DBCCFD-6F7F-42D0-96C3-CC21B9387D82}" type="presOf" srcId="{FA8D3F14-F33E-4AF1-B743-1813C3834494}" destId="{14326B52-EF2A-4602-B9D7-D49B355CA559}" srcOrd="0" destOrd="0" presId="urn:microsoft.com/office/officeart/2008/layout/IncreasingCircleProcess"/>
    <dgm:cxn modelId="{9715C778-94C2-472E-BC04-9CD7FEE23A40}" type="presParOf" srcId="{14326B52-EF2A-4602-B9D7-D49B355CA559}" destId="{FC3703CE-68E4-4AE1-9715-875F4707EEC9}" srcOrd="0" destOrd="0" presId="urn:microsoft.com/office/officeart/2008/layout/IncreasingCircleProcess"/>
    <dgm:cxn modelId="{1861EF01-A144-4ABA-8904-C695DB971989}" type="presParOf" srcId="{FC3703CE-68E4-4AE1-9715-875F4707EEC9}" destId="{BB73625E-E646-419E-B9FE-203B03B7F8C3}" srcOrd="0" destOrd="0" presId="urn:microsoft.com/office/officeart/2008/layout/IncreasingCircleProcess"/>
    <dgm:cxn modelId="{4E9365EA-2170-4EA0-859D-421EF218B4B6}" type="presParOf" srcId="{FC3703CE-68E4-4AE1-9715-875F4707EEC9}" destId="{5B0C7095-E519-4DC4-BC47-C61072F72898}" srcOrd="1" destOrd="0" presId="urn:microsoft.com/office/officeart/2008/layout/IncreasingCircleProcess"/>
    <dgm:cxn modelId="{01186E22-A448-48FC-908B-5B2B573427B5}" type="presParOf" srcId="{FC3703CE-68E4-4AE1-9715-875F4707EEC9}" destId="{80850FEB-03C7-45A7-8795-7328F0B244CC}" srcOrd="2" destOrd="0" presId="urn:microsoft.com/office/officeart/2008/layout/IncreasingCircleProcess"/>
    <dgm:cxn modelId="{FA7664EB-5F4B-401A-8B5F-05AE4392E8F8}" type="presParOf" srcId="{FC3703CE-68E4-4AE1-9715-875F4707EEC9}" destId="{DB181F3A-E2BC-4E53-AF15-8C9C5431F445}" srcOrd="3" destOrd="0" presId="urn:microsoft.com/office/officeart/2008/layout/IncreasingCircleProcess"/>
    <dgm:cxn modelId="{29E74A32-8B14-4AC0-8EED-D8C71C32F584}" type="presParOf" srcId="{14326B52-EF2A-4602-B9D7-D49B355CA559}" destId="{A4026BB7-5981-40E2-B5AF-47A88D16F0A4}" srcOrd="1" destOrd="0" presId="urn:microsoft.com/office/officeart/2008/layout/IncreasingCircleProcess"/>
    <dgm:cxn modelId="{7399A5BA-A25A-4287-8D81-EA6D2D8DF1EB}" type="presParOf" srcId="{14326B52-EF2A-4602-B9D7-D49B355CA559}" destId="{3C9BDE68-E558-4E98-8652-9B086D611BF9}" srcOrd="2" destOrd="0" presId="urn:microsoft.com/office/officeart/2008/layout/IncreasingCircleProcess"/>
    <dgm:cxn modelId="{88433329-53DE-4D01-87F3-3FAB3CA45A33}" type="presParOf" srcId="{3C9BDE68-E558-4E98-8652-9B086D611BF9}" destId="{44EEC92B-0A55-4F1D-A602-60848C3FCB9C}" srcOrd="0" destOrd="0" presId="urn:microsoft.com/office/officeart/2008/layout/IncreasingCircleProcess"/>
    <dgm:cxn modelId="{A96D523B-2FBF-4C6E-B322-C8790B6AF05E}" type="presParOf" srcId="{3C9BDE68-E558-4E98-8652-9B086D611BF9}" destId="{E23DD474-EC5A-41B2-B219-AA53F86D1B6F}" srcOrd="1" destOrd="0" presId="urn:microsoft.com/office/officeart/2008/layout/IncreasingCircleProcess"/>
    <dgm:cxn modelId="{D8C4280C-3E9A-4F8A-878E-0E155B80766C}" type="presParOf" srcId="{3C9BDE68-E558-4E98-8652-9B086D611BF9}" destId="{149F0BE2-7E1C-4DBA-9EB9-C5ED9C343938}" srcOrd="2" destOrd="0" presId="urn:microsoft.com/office/officeart/2008/layout/IncreasingCircleProcess"/>
    <dgm:cxn modelId="{E92F3D36-1CDE-4720-9AFB-534DD6E536FE}" type="presParOf" srcId="{3C9BDE68-E558-4E98-8652-9B086D611BF9}" destId="{AC5D6639-6949-47EF-879E-CC38D5272430}" srcOrd="3" destOrd="0" presId="urn:microsoft.com/office/officeart/2008/layout/IncreasingCircleProcess"/>
    <dgm:cxn modelId="{57FE93E2-6AD4-4C08-9D46-A859B67A6510}" type="presParOf" srcId="{14326B52-EF2A-4602-B9D7-D49B355CA559}" destId="{BE443AB9-24CA-46F8-974E-8E4A8D5FE0CA}" srcOrd="3" destOrd="0" presId="urn:microsoft.com/office/officeart/2008/layout/IncreasingCircleProcess"/>
    <dgm:cxn modelId="{465A1EA7-9FD6-419E-B45D-B56FD49C8889}" type="presParOf" srcId="{14326B52-EF2A-4602-B9D7-D49B355CA559}" destId="{435A4233-7EC6-48D4-9F7F-811A06D66EE0}" srcOrd="4" destOrd="0" presId="urn:microsoft.com/office/officeart/2008/layout/IncreasingCircleProcess"/>
    <dgm:cxn modelId="{50B3A0F2-66D3-4161-BDAE-4A21542021C5}" type="presParOf" srcId="{435A4233-7EC6-48D4-9F7F-811A06D66EE0}" destId="{319CA5A2-C41E-4A16-9A1E-995EBC7F80E9}" srcOrd="0" destOrd="0" presId="urn:microsoft.com/office/officeart/2008/layout/IncreasingCircleProcess"/>
    <dgm:cxn modelId="{81C3FA4B-FC55-4317-8DCB-6EC8AB73C033}" type="presParOf" srcId="{435A4233-7EC6-48D4-9F7F-811A06D66EE0}" destId="{CF6CECFC-0C01-42D5-9092-6C5A57F7B390}" srcOrd="1" destOrd="0" presId="urn:microsoft.com/office/officeart/2008/layout/IncreasingCircleProcess"/>
    <dgm:cxn modelId="{BF865DF6-3A27-48B1-88EE-6A688E8E4BCB}" type="presParOf" srcId="{435A4233-7EC6-48D4-9F7F-811A06D66EE0}" destId="{604A2565-420B-447D-94F6-BFBB2C381A70}" srcOrd="2" destOrd="0" presId="urn:microsoft.com/office/officeart/2008/layout/IncreasingCircleProcess"/>
    <dgm:cxn modelId="{856A3AC8-FE4E-476C-A850-FE560D44589B}" type="presParOf" srcId="{435A4233-7EC6-48D4-9F7F-811A06D66EE0}" destId="{851FDAEE-1169-413D-9176-68D5BBA2F733}"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8D3F14-F33E-4AF1-B743-1813C3834494}" type="doc">
      <dgm:prSet loTypeId="urn:microsoft.com/office/officeart/2008/layout/IncreasingCircleProcess" loCatId="process" qsTypeId="urn:microsoft.com/office/officeart/2005/8/quickstyle/simple1" qsCatId="simple" csTypeId="urn:microsoft.com/office/officeart/2005/8/colors/accent0_1" csCatId="mainScheme" phldr="1"/>
      <dgm:spPr/>
      <dgm:t>
        <a:bodyPr/>
        <a:lstStyle/>
        <a:p>
          <a:endParaRPr lang="en-US"/>
        </a:p>
      </dgm:t>
    </dgm:pt>
    <dgm:pt modelId="{8EC70ACC-E9C1-4C3A-9CD3-37652A3A31BA}">
      <dgm:prSet phldrT="[Text]" custT="1"/>
      <dgm:spPr/>
      <dgm:t>
        <a:bodyPr/>
        <a:lstStyle/>
        <a:p>
          <a:r>
            <a:rPr lang="en-US" sz="2400" dirty="0">
              <a:latin typeface="Times New Roman" panose="02020603050405020304" pitchFamily="18" charset="0"/>
              <a:cs typeface="Times New Roman" panose="02020603050405020304" pitchFamily="18" charset="0"/>
            </a:rPr>
            <a:t>Station1</a:t>
          </a:r>
        </a:p>
      </dgm:t>
    </dgm:pt>
    <dgm:pt modelId="{1967608E-A151-41B1-AB55-6D58BE0052FC}" type="parTrans" cxnId="{5CCA0E60-3348-470C-946B-AB6D5E86BD95}">
      <dgm:prSet/>
      <dgm:spPr/>
      <dgm:t>
        <a:bodyPr/>
        <a:lstStyle/>
        <a:p>
          <a:endParaRPr lang="en-US" sz="2400">
            <a:latin typeface="Times New Roman" panose="02020603050405020304" pitchFamily="18" charset="0"/>
            <a:cs typeface="Times New Roman" panose="02020603050405020304" pitchFamily="18" charset="0"/>
          </a:endParaRPr>
        </a:p>
      </dgm:t>
    </dgm:pt>
    <dgm:pt modelId="{44849731-B3D3-4EED-A885-01260F21D14C}" type="sibTrans" cxnId="{5CCA0E60-3348-470C-946B-AB6D5E86BD95}">
      <dgm:prSet/>
      <dgm:spPr/>
      <dgm:t>
        <a:bodyPr/>
        <a:lstStyle/>
        <a:p>
          <a:endParaRPr lang="en-US" sz="2400">
            <a:latin typeface="Times New Roman" panose="02020603050405020304" pitchFamily="18" charset="0"/>
            <a:cs typeface="Times New Roman" panose="02020603050405020304" pitchFamily="18" charset="0"/>
          </a:endParaRPr>
        </a:p>
      </dgm:t>
    </dgm:pt>
    <dgm:pt modelId="{A6D216A3-5B2A-4D28-B40E-C4FD2B7085E0}">
      <dgm:prSet phldrT="[Text]" custT="1"/>
      <dgm:spPr/>
      <dgm:t>
        <a:bodyPr/>
        <a:lstStyle/>
        <a:p>
          <a:r>
            <a:rPr lang="en-US" sz="2400" dirty="0">
              <a:latin typeface="Times New Roman" panose="02020603050405020304" pitchFamily="18" charset="0"/>
              <a:cs typeface="Times New Roman" panose="02020603050405020304" pitchFamily="18" charset="0"/>
            </a:rPr>
            <a:t>To be aligned with UAE 2021</a:t>
          </a:r>
        </a:p>
      </dgm:t>
    </dgm:pt>
    <dgm:pt modelId="{F5FE1512-75A7-4CEC-8B86-AED2F78F75CF}" type="parTrans" cxnId="{7169817C-50D1-4ACD-B695-5B494920345B}">
      <dgm:prSet/>
      <dgm:spPr/>
      <dgm:t>
        <a:bodyPr/>
        <a:lstStyle/>
        <a:p>
          <a:endParaRPr lang="en-US" sz="2400">
            <a:latin typeface="Times New Roman" panose="02020603050405020304" pitchFamily="18" charset="0"/>
            <a:cs typeface="Times New Roman" panose="02020603050405020304" pitchFamily="18" charset="0"/>
          </a:endParaRPr>
        </a:p>
      </dgm:t>
    </dgm:pt>
    <dgm:pt modelId="{FA929510-FCD0-4992-9BFE-6EC8D5291777}" type="sibTrans" cxnId="{7169817C-50D1-4ACD-B695-5B494920345B}">
      <dgm:prSet/>
      <dgm:spPr/>
      <dgm:t>
        <a:bodyPr/>
        <a:lstStyle/>
        <a:p>
          <a:endParaRPr lang="en-US" sz="2400">
            <a:latin typeface="Times New Roman" panose="02020603050405020304" pitchFamily="18" charset="0"/>
            <a:cs typeface="Times New Roman" panose="02020603050405020304" pitchFamily="18" charset="0"/>
          </a:endParaRPr>
        </a:p>
      </dgm:t>
    </dgm:pt>
    <dgm:pt modelId="{0144A645-7919-4B97-99B6-C970F9CC2F76}">
      <dgm:prSet phldrT="[Text]" custT="1"/>
      <dgm:spPr/>
      <dgm:t>
        <a:bodyPr/>
        <a:lstStyle/>
        <a:p>
          <a:r>
            <a:rPr lang="en-US" sz="2400" dirty="0">
              <a:latin typeface="Times New Roman" panose="02020603050405020304" pitchFamily="18" charset="0"/>
              <a:cs typeface="Times New Roman" panose="02020603050405020304" pitchFamily="18" charset="0"/>
            </a:rPr>
            <a:t>Station 2 </a:t>
          </a:r>
        </a:p>
      </dgm:t>
    </dgm:pt>
    <dgm:pt modelId="{BFC851DD-35AA-4354-9E18-2AFCC31B9025}" type="parTrans" cxnId="{8ABF462E-4B4F-4324-8415-83628E164B66}">
      <dgm:prSet/>
      <dgm:spPr/>
      <dgm:t>
        <a:bodyPr/>
        <a:lstStyle/>
        <a:p>
          <a:endParaRPr lang="en-US" sz="2400">
            <a:latin typeface="Times New Roman" panose="02020603050405020304" pitchFamily="18" charset="0"/>
            <a:cs typeface="Times New Roman" panose="02020603050405020304" pitchFamily="18" charset="0"/>
          </a:endParaRPr>
        </a:p>
      </dgm:t>
    </dgm:pt>
    <dgm:pt modelId="{C541491B-AF85-4120-A2C2-3551B6466447}" type="sibTrans" cxnId="{8ABF462E-4B4F-4324-8415-83628E164B66}">
      <dgm:prSet/>
      <dgm:spPr/>
      <dgm:t>
        <a:bodyPr/>
        <a:lstStyle/>
        <a:p>
          <a:endParaRPr lang="en-US" sz="2400">
            <a:latin typeface="Times New Roman" panose="02020603050405020304" pitchFamily="18" charset="0"/>
            <a:cs typeface="Times New Roman" panose="02020603050405020304" pitchFamily="18" charset="0"/>
          </a:endParaRPr>
        </a:p>
      </dgm:t>
    </dgm:pt>
    <dgm:pt modelId="{DB8CAA75-2358-4240-A316-951BD401CE78}">
      <dgm:prSet phldrT="[Text]" custT="1"/>
      <dgm:spPr/>
      <dgm:t>
        <a:bodyPr/>
        <a:lstStyle/>
        <a:p>
          <a:r>
            <a:rPr lang="en-US" sz="2400" dirty="0">
              <a:latin typeface="Times New Roman" panose="02020603050405020304" pitchFamily="18" charset="0"/>
              <a:cs typeface="Times New Roman" panose="02020603050405020304" pitchFamily="18" charset="0"/>
            </a:rPr>
            <a:t>To build sustainable Innovation Culture</a:t>
          </a:r>
        </a:p>
      </dgm:t>
    </dgm:pt>
    <dgm:pt modelId="{DB67C53F-FC19-475C-A589-7AFCDB5C179E}" type="parTrans" cxnId="{C37E9057-9DAD-42E0-A632-A1BC782DFD48}">
      <dgm:prSet/>
      <dgm:spPr/>
      <dgm:t>
        <a:bodyPr/>
        <a:lstStyle/>
        <a:p>
          <a:endParaRPr lang="en-US" sz="2400">
            <a:latin typeface="Times New Roman" panose="02020603050405020304" pitchFamily="18" charset="0"/>
            <a:cs typeface="Times New Roman" panose="02020603050405020304" pitchFamily="18" charset="0"/>
          </a:endParaRPr>
        </a:p>
      </dgm:t>
    </dgm:pt>
    <dgm:pt modelId="{F2C3E76F-48CC-47F6-AB07-DD876B404654}" type="sibTrans" cxnId="{C37E9057-9DAD-42E0-A632-A1BC782DFD48}">
      <dgm:prSet/>
      <dgm:spPr/>
      <dgm:t>
        <a:bodyPr/>
        <a:lstStyle/>
        <a:p>
          <a:endParaRPr lang="en-US" sz="2400">
            <a:latin typeface="Times New Roman" panose="02020603050405020304" pitchFamily="18" charset="0"/>
            <a:cs typeface="Times New Roman" panose="02020603050405020304" pitchFamily="18" charset="0"/>
          </a:endParaRPr>
        </a:p>
      </dgm:t>
    </dgm:pt>
    <dgm:pt modelId="{123F4B0F-F397-4D73-B440-53AA0FAF5A9A}">
      <dgm:prSet phldrT="[Text]" custT="1"/>
      <dgm:spPr/>
      <dgm:t>
        <a:bodyPr/>
        <a:lstStyle/>
        <a:p>
          <a:r>
            <a:rPr lang="en-US" sz="2400" dirty="0">
              <a:latin typeface="Times New Roman" panose="02020603050405020304" pitchFamily="18" charset="0"/>
              <a:cs typeface="Times New Roman" panose="02020603050405020304" pitchFamily="18" charset="0"/>
            </a:rPr>
            <a:t>Station 3</a:t>
          </a:r>
        </a:p>
      </dgm:t>
    </dgm:pt>
    <dgm:pt modelId="{7F58DBDB-2164-4284-929D-9A1A472511C9}" type="parTrans" cxnId="{B3F6EFFA-07C9-431A-9949-C127CA8B027F}">
      <dgm:prSet/>
      <dgm:spPr/>
      <dgm:t>
        <a:bodyPr/>
        <a:lstStyle/>
        <a:p>
          <a:endParaRPr lang="en-US" sz="2400">
            <a:latin typeface="Times New Roman" panose="02020603050405020304" pitchFamily="18" charset="0"/>
            <a:cs typeface="Times New Roman" panose="02020603050405020304" pitchFamily="18" charset="0"/>
          </a:endParaRPr>
        </a:p>
      </dgm:t>
    </dgm:pt>
    <dgm:pt modelId="{A46A7351-A845-4E05-804C-34CB231C6FAA}" type="sibTrans" cxnId="{B3F6EFFA-07C9-431A-9949-C127CA8B027F}">
      <dgm:prSet/>
      <dgm:spPr/>
      <dgm:t>
        <a:bodyPr/>
        <a:lstStyle/>
        <a:p>
          <a:endParaRPr lang="en-US" sz="2400">
            <a:latin typeface="Times New Roman" panose="02020603050405020304" pitchFamily="18" charset="0"/>
            <a:cs typeface="Times New Roman" panose="02020603050405020304" pitchFamily="18" charset="0"/>
          </a:endParaRPr>
        </a:p>
      </dgm:t>
    </dgm:pt>
    <dgm:pt modelId="{C9AA5A73-9D30-4A3D-8543-E99E724A541D}">
      <dgm:prSet custT="1"/>
      <dgm:spPr/>
      <dgm:t>
        <a:bodyPr/>
        <a:lstStyle/>
        <a:p>
          <a:r>
            <a:rPr lang="en-US" sz="2400" dirty="0">
              <a:latin typeface="Times New Roman" panose="02020603050405020304" pitchFamily="18" charset="0"/>
              <a:cs typeface="Times New Roman" panose="02020603050405020304" pitchFamily="18" charset="0"/>
            </a:rPr>
            <a:t>Initiatives @ Care delivery, Building Capabilities &amp; More</a:t>
          </a:r>
        </a:p>
      </dgm:t>
    </dgm:pt>
    <dgm:pt modelId="{0967D10E-8CF6-486F-BDD5-C0C53A3F115C}" type="parTrans" cxnId="{2EED2A6E-BB2A-48C5-ADB0-4D7341765FC2}">
      <dgm:prSet/>
      <dgm:spPr/>
      <dgm:t>
        <a:bodyPr/>
        <a:lstStyle/>
        <a:p>
          <a:endParaRPr lang="en-US" sz="2400">
            <a:latin typeface="Times New Roman" panose="02020603050405020304" pitchFamily="18" charset="0"/>
            <a:cs typeface="Times New Roman" panose="02020603050405020304" pitchFamily="18" charset="0"/>
          </a:endParaRPr>
        </a:p>
      </dgm:t>
    </dgm:pt>
    <dgm:pt modelId="{95F499BC-A426-4394-9EAD-FA247434BA90}" type="sibTrans" cxnId="{2EED2A6E-BB2A-48C5-ADB0-4D7341765FC2}">
      <dgm:prSet/>
      <dgm:spPr/>
      <dgm:t>
        <a:bodyPr/>
        <a:lstStyle/>
        <a:p>
          <a:endParaRPr lang="en-US" sz="2400">
            <a:latin typeface="Times New Roman" panose="02020603050405020304" pitchFamily="18" charset="0"/>
            <a:cs typeface="Times New Roman" panose="02020603050405020304" pitchFamily="18" charset="0"/>
          </a:endParaRPr>
        </a:p>
      </dgm:t>
    </dgm:pt>
    <dgm:pt modelId="{14326B52-EF2A-4602-B9D7-D49B355CA559}" type="pres">
      <dgm:prSet presAssocID="{FA8D3F14-F33E-4AF1-B743-1813C3834494}" presName="Name0" presStyleCnt="0">
        <dgm:presLayoutVars>
          <dgm:chMax val="7"/>
          <dgm:chPref val="7"/>
          <dgm:dir/>
          <dgm:animOne val="branch"/>
          <dgm:animLvl val="lvl"/>
        </dgm:presLayoutVars>
      </dgm:prSet>
      <dgm:spPr/>
    </dgm:pt>
    <dgm:pt modelId="{FC3703CE-68E4-4AE1-9715-875F4707EEC9}" type="pres">
      <dgm:prSet presAssocID="{8EC70ACC-E9C1-4C3A-9CD3-37652A3A31BA}" presName="composite" presStyleCnt="0"/>
      <dgm:spPr/>
    </dgm:pt>
    <dgm:pt modelId="{BB73625E-E646-419E-B9FE-203B03B7F8C3}" type="pres">
      <dgm:prSet presAssocID="{8EC70ACC-E9C1-4C3A-9CD3-37652A3A31BA}" presName="BackAccent" presStyleLbl="bgShp" presStyleIdx="0" presStyleCnt="3"/>
      <dgm:spPr/>
    </dgm:pt>
    <dgm:pt modelId="{5B0C7095-E519-4DC4-BC47-C61072F72898}" type="pres">
      <dgm:prSet presAssocID="{8EC70ACC-E9C1-4C3A-9CD3-37652A3A31BA}" presName="Accent" presStyleLbl="alignNode1" presStyleIdx="0" presStyleCnt="3"/>
      <dgm:spPr>
        <a:solidFill>
          <a:srgbClr val="996600"/>
        </a:solidFill>
        <a:ln>
          <a:noFill/>
        </a:ln>
      </dgm:spPr>
    </dgm:pt>
    <dgm:pt modelId="{80850FEB-03C7-45A7-8795-7328F0B244CC}" type="pres">
      <dgm:prSet presAssocID="{8EC70ACC-E9C1-4C3A-9CD3-37652A3A31BA}" presName="Child" presStyleLbl="revTx" presStyleIdx="0" presStyleCnt="6">
        <dgm:presLayoutVars>
          <dgm:chMax val="0"/>
          <dgm:chPref val="0"/>
          <dgm:bulletEnabled val="1"/>
        </dgm:presLayoutVars>
      </dgm:prSet>
      <dgm:spPr/>
    </dgm:pt>
    <dgm:pt modelId="{DB181F3A-E2BC-4E53-AF15-8C9C5431F445}" type="pres">
      <dgm:prSet presAssocID="{8EC70ACC-E9C1-4C3A-9CD3-37652A3A31BA}" presName="Parent" presStyleLbl="revTx" presStyleIdx="1" presStyleCnt="6">
        <dgm:presLayoutVars>
          <dgm:chMax val="1"/>
          <dgm:chPref val="1"/>
          <dgm:bulletEnabled val="1"/>
        </dgm:presLayoutVars>
      </dgm:prSet>
      <dgm:spPr/>
    </dgm:pt>
    <dgm:pt modelId="{A4026BB7-5981-40E2-B5AF-47A88D16F0A4}" type="pres">
      <dgm:prSet presAssocID="{44849731-B3D3-4EED-A885-01260F21D14C}" presName="sibTrans" presStyleCnt="0"/>
      <dgm:spPr/>
    </dgm:pt>
    <dgm:pt modelId="{3C9BDE68-E558-4E98-8652-9B086D611BF9}" type="pres">
      <dgm:prSet presAssocID="{0144A645-7919-4B97-99B6-C970F9CC2F76}" presName="composite" presStyleCnt="0"/>
      <dgm:spPr/>
    </dgm:pt>
    <dgm:pt modelId="{44EEC92B-0A55-4F1D-A602-60848C3FCB9C}" type="pres">
      <dgm:prSet presAssocID="{0144A645-7919-4B97-99B6-C970F9CC2F76}" presName="BackAccent" presStyleLbl="bgShp" presStyleIdx="1" presStyleCnt="3"/>
      <dgm:spPr/>
    </dgm:pt>
    <dgm:pt modelId="{E23DD474-EC5A-41B2-B219-AA53F86D1B6F}" type="pres">
      <dgm:prSet presAssocID="{0144A645-7919-4B97-99B6-C970F9CC2F76}" presName="Accent" presStyleLbl="alignNode1" presStyleIdx="1" presStyleCnt="3"/>
      <dgm:spPr>
        <a:solidFill>
          <a:srgbClr val="996600"/>
        </a:solidFill>
        <a:ln>
          <a:noFill/>
        </a:ln>
      </dgm:spPr>
    </dgm:pt>
    <dgm:pt modelId="{149F0BE2-7E1C-4DBA-9EB9-C5ED9C343938}" type="pres">
      <dgm:prSet presAssocID="{0144A645-7919-4B97-99B6-C970F9CC2F76}" presName="Child" presStyleLbl="revTx" presStyleIdx="2" presStyleCnt="6">
        <dgm:presLayoutVars>
          <dgm:chMax val="0"/>
          <dgm:chPref val="0"/>
          <dgm:bulletEnabled val="1"/>
        </dgm:presLayoutVars>
      </dgm:prSet>
      <dgm:spPr/>
    </dgm:pt>
    <dgm:pt modelId="{AC5D6639-6949-47EF-879E-CC38D5272430}" type="pres">
      <dgm:prSet presAssocID="{0144A645-7919-4B97-99B6-C970F9CC2F76}" presName="Parent" presStyleLbl="revTx" presStyleIdx="3" presStyleCnt="6">
        <dgm:presLayoutVars>
          <dgm:chMax val="1"/>
          <dgm:chPref val="1"/>
          <dgm:bulletEnabled val="1"/>
        </dgm:presLayoutVars>
      </dgm:prSet>
      <dgm:spPr/>
    </dgm:pt>
    <dgm:pt modelId="{BE443AB9-24CA-46F8-974E-8E4A8D5FE0CA}" type="pres">
      <dgm:prSet presAssocID="{C541491B-AF85-4120-A2C2-3551B6466447}" presName="sibTrans" presStyleCnt="0"/>
      <dgm:spPr/>
    </dgm:pt>
    <dgm:pt modelId="{435A4233-7EC6-48D4-9F7F-811A06D66EE0}" type="pres">
      <dgm:prSet presAssocID="{123F4B0F-F397-4D73-B440-53AA0FAF5A9A}" presName="composite" presStyleCnt="0"/>
      <dgm:spPr/>
    </dgm:pt>
    <dgm:pt modelId="{319CA5A2-C41E-4A16-9A1E-995EBC7F80E9}" type="pres">
      <dgm:prSet presAssocID="{123F4B0F-F397-4D73-B440-53AA0FAF5A9A}" presName="BackAccent" presStyleLbl="bgShp" presStyleIdx="2" presStyleCnt="3"/>
      <dgm:spPr/>
    </dgm:pt>
    <dgm:pt modelId="{CF6CECFC-0C01-42D5-9092-6C5A57F7B390}" type="pres">
      <dgm:prSet presAssocID="{123F4B0F-F397-4D73-B440-53AA0FAF5A9A}" presName="Accent" presStyleLbl="alignNode1" presStyleIdx="2" presStyleCnt="3"/>
      <dgm:spPr>
        <a:solidFill>
          <a:srgbClr val="996600"/>
        </a:solidFill>
        <a:ln>
          <a:noFill/>
        </a:ln>
      </dgm:spPr>
    </dgm:pt>
    <dgm:pt modelId="{604A2565-420B-447D-94F6-BFBB2C381A70}" type="pres">
      <dgm:prSet presAssocID="{123F4B0F-F397-4D73-B440-53AA0FAF5A9A}" presName="Child" presStyleLbl="revTx" presStyleIdx="4" presStyleCnt="6">
        <dgm:presLayoutVars>
          <dgm:chMax val="0"/>
          <dgm:chPref val="0"/>
          <dgm:bulletEnabled val="1"/>
        </dgm:presLayoutVars>
      </dgm:prSet>
      <dgm:spPr/>
    </dgm:pt>
    <dgm:pt modelId="{851FDAEE-1169-413D-9176-68D5BBA2F733}" type="pres">
      <dgm:prSet presAssocID="{123F4B0F-F397-4D73-B440-53AA0FAF5A9A}" presName="Parent" presStyleLbl="revTx" presStyleIdx="5" presStyleCnt="6">
        <dgm:presLayoutVars>
          <dgm:chMax val="1"/>
          <dgm:chPref val="1"/>
          <dgm:bulletEnabled val="1"/>
        </dgm:presLayoutVars>
      </dgm:prSet>
      <dgm:spPr/>
    </dgm:pt>
  </dgm:ptLst>
  <dgm:cxnLst>
    <dgm:cxn modelId="{85E09015-92F3-4B6D-AC9B-EF9059A3D818}" type="presOf" srcId="{123F4B0F-F397-4D73-B440-53AA0FAF5A9A}" destId="{851FDAEE-1169-413D-9176-68D5BBA2F733}" srcOrd="0" destOrd="0" presId="urn:microsoft.com/office/officeart/2008/layout/IncreasingCircleProcess"/>
    <dgm:cxn modelId="{A0817D1B-BF5A-4C61-8A66-6D1AA6BB9077}" type="presOf" srcId="{A6D216A3-5B2A-4D28-B40E-C4FD2B7085E0}" destId="{80850FEB-03C7-45A7-8795-7328F0B244CC}" srcOrd="0" destOrd="0" presId="urn:microsoft.com/office/officeart/2008/layout/IncreasingCircleProcess"/>
    <dgm:cxn modelId="{8ABF462E-4B4F-4324-8415-83628E164B66}" srcId="{FA8D3F14-F33E-4AF1-B743-1813C3834494}" destId="{0144A645-7919-4B97-99B6-C970F9CC2F76}" srcOrd="1" destOrd="0" parTransId="{BFC851DD-35AA-4354-9E18-2AFCC31B9025}" sibTransId="{C541491B-AF85-4120-A2C2-3551B6466447}"/>
    <dgm:cxn modelId="{5CCA0E60-3348-470C-946B-AB6D5E86BD95}" srcId="{FA8D3F14-F33E-4AF1-B743-1813C3834494}" destId="{8EC70ACC-E9C1-4C3A-9CD3-37652A3A31BA}" srcOrd="0" destOrd="0" parTransId="{1967608E-A151-41B1-AB55-6D58BE0052FC}" sibTransId="{44849731-B3D3-4EED-A885-01260F21D14C}"/>
    <dgm:cxn modelId="{2EED2A6E-BB2A-48C5-ADB0-4D7341765FC2}" srcId="{123F4B0F-F397-4D73-B440-53AA0FAF5A9A}" destId="{C9AA5A73-9D30-4A3D-8543-E99E724A541D}" srcOrd="0" destOrd="0" parTransId="{0967D10E-8CF6-486F-BDD5-C0C53A3F115C}" sibTransId="{95F499BC-A426-4394-9EAD-FA247434BA90}"/>
    <dgm:cxn modelId="{9AD8C36E-F937-4E85-B3D4-156CFC40B025}" type="presOf" srcId="{C9AA5A73-9D30-4A3D-8543-E99E724A541D}" destId="{604A2565-420B-447D-94F6-BFBB2C381A70}" srcOrd="0" destOrd="0" presId="urn:microsoft.com/office/officeart/2008/layout/IncreasingCircleProcess"/>
    <dgm:cxn modelId="{C37E9057-9DAD-42E0-A632-A1BC782DFD48}" srcId="{0144A645-7919-4B97-99B6-C970F9CC2F76}" destId="{DB8CAA75-2358-4240-A316-951BD401CE78}" srcOrd="0" destOrd="0" parTransId="{DB67C53F-FC19-475C-A589-7AFCDB5C179E}" sibTransId="{F2C3E76F-48CC-47F6-AB07-DD876B404654}"/>
    <dgm:cxn modelId="{DE19DA57-F3F5-4716-ADD3-346946FF08E8}" type="presOf" srcId="{0144A645-7919-4B97-99B6-C970F9CC2F76}" destId="{AC5D6639-6949-47EF-879E-CC38D5272430}" srcOrd="0" destOrd="0" presId="urn:microsoft.com/office/officeart/2008/layout/IncreasingCircleProcess"/>
    <dgm:cxn modelId="{7169817C-50D1-4ACD-B695-5B494920345B}" srcId="{8EC70ACC-E9C1-4C3A-9CD3-37652A3A31BA}" destId="{A6D216A3-5B2A-4D28-B40E-C4FD2B7085E0}" srcOrd="0" destOrd="0" parTransId="{F5FE1512-75A7-4CEC-8B86-AED2F78F75CF}" sibTransId="{FA929510-FCD0-4992-9BFE-6EC8D5291777}"/>
    <dgm:cxn modelId="{12BCB988-239E-4776-9AFF-FE6A5DAF658C}" type="presOf" srcId="{8EC70ACC-E9C1-4C3A-9CD3-37652A3A31BA}" destId="{DB181F3A-E2BC-4E53-AF15-8C9C5431F445}" srcOrd="0" destOrd="0" presId="urn:microsoft.com/office/officeart/2008/layout/IncreasingCircleProcess"/>
    <dgm:cxn modelId="{E04D5ED7-8CB5-4715-BD58-71F5E42BB33E}" type="presOf" srcId="{DB8CAA75-2358-4240-A316-951BD401CE78}" destId="{149F0BE2-7E1C-4DBA-9EB9-C5ED9C343938}" srcOrd="0" destOrd="0" presId="urn:microsoft.com/office/officeart/2008/layout/IncreasingCircleProcess"/>
    <dgm:cxn modelId="{B3F6EFFA-07C9-431A-9949-C127CA8B027F}" srcId="{FA8D3F14-F33E-4AF1-B743-1813C3834494}" destId="{123F4B0F-F397-4D73-B440-53AA0FAF5A9A}" srcOrd="2" destOrd="0" parTransId="{7F58DBDB-2164-4284-929D-9A1A472511C9}" sibTransId="{A46A7351-A845-4E05-804C-34CB231C6FAA}"/>
    <dgm:cxn modelId="{54DBCCFD-6F7F-42D0-96C3-CC21B9387D82}" type="presOf" srcId="{FA8D3F14-F33E-4AF1-B743-1813C3834494}" destId="{14326B52-EF2A-4602-B9D7-D49B355CA559}" srcOrd="0" destOrd="0" presId="urn:microsoft.com/office/officeart/2008/layout/IncreasingCircleProcess"/>
    <dgm:cxn modelId="{9715C778-94C2-472E-BC04-9CD7FEE23A40}" type="presParOf" srcId="{14326B52-EF2A-4602-B9D7-D49B355CA559}" destId="{FC3703CE-68E4-4AE1-9715-875F4707EEC9}" srcOrd="0" destOrd="0" presId="urn:microsoft.com/office/officeart/2008/layout/IncreasingCircleProcess"/>
    <dgm:cxn modelId="{1861EF01-A144-4ABA-8904-C695DB971989}" type="presParOf" srcId="{FC3703CE-68E4-4AE1-9715-875F4707EEC9}" destId="{BB73625E-E646-419E-B9FE-203B03B7F8C3}" srcOrd="0" destOrd="0" presId="urn:microsoft.com/office/officeart/2008/layout/IncreasingCircleProcess"/>
    <dgm:cxn modelId="{4E9365EA-2170-4EA0-859D-421EF218B4B6}" type="presParOf" srcId="{FC3703CE-68E4-4AE1-9715-875F4707EEC9}" destId="{5B0C7095-E519-4DC4-BC47-C61072F72898}" srcOrd="1" destOrd="0" presId="urn:microsoft.com/office/officeart/2008/layout/IncreasingCircleProcess"/>
    <dgm:cxn modelId="{01186E22-A448-48FC-908B-5B2B573427B5}" type="presParOf" srcId="{FC3703CE-68E4-4AE1-9715-875F4707EEC9}" destId="{80850FEB-03C7-45A7-8795-7328F0B244CC}" srcOrd="2" destOrd="0" presId="urn:microsoft.com/office/officeart/2008/layout/IncreasingCircleProcess"/>
    <dgm:cxn modelId="{FA7664EB-5F4B-401A-8B5F-05AE4392E8F8}" type="presParOf" srcId="{FC3703CE-68E4-4AE1-9715-875F4707EEC9}" destId="{DB181F3A-E2BC-4E53-AF15-8C9C5431F445}" srcOrd="3" destOrd="0" presId="urn:microsoft.com/office/officeart/2008/layout/IncreasingCircleProcess"/>
    <dgm:cxn modelId="{29E74A32-8B14-4AC0-8EED-D8C71C32F584}" type="presParOf" srcId="{14326B52-EF2A-4602-B9D7-D49B355CA559}" destId="{A4026BB7-5981-40E2-B5AF-47A88D16F0A4}" srcOrd="1" destOrd="0" presId="urn:microsoft.com/office/officeart/2008/layout/IncreasingCircleProcess"/>
    <dgm:cxn modelId="{7399A5BA-A25A-4287-8D81-EA6D2D8DF1EB}" type="presParOf" srcId="{14326B52-EF2A-4602-B9D7-D49B355CA559}" destId="{3C9BDE68-E558-4E98-8652-9B086D611BF9}" srcOrd="2" destOrd="0" presId="urn:microsoft.com/office/officeart/2008/layout/IncreasingCircleProcess"/>
    <dgm:cxn modelId="{88433329-53DE-4D01-87F3-3FAB3CA45A33}" type="presParOf" srcId="{3C9BDE68-E558-4E98-8652-9B086D611BF9}" destId="{44EEC92B-0A55-4F1D-A602-60848C3FCB9C}" srcOrd="0" destOrd="0" presId="urn:microsoft.com/office/officeart/2008/layout/IncreasingCircleProcess"/>
    <dgm:cxn modelId="{A96D523B-2FBF-4C6E-B322-C8790B6AF05E}" type="presParOf" srcId="{3C9BDE68-E558-4E98-8652-9B086D611BF9}" destId="{E23DD474-EC5A-41B2-B219-AA53F86D1B6F}" srcOrd="1" destOrd="0" presId="urn:microsoft.com/office/officeart/2008/layout/IncreasingCircleProcess"/>
    <dgm:cxn modelId="{D8C4280C-3E9A-4F8A-878E-0E155B80766C}" type="presParOf" srcId="{3C9BDE68-E558-4E98-8652-9B086D611BF9}" destId="{149F0BE2-7E1C-4DBA-9EB9-C5ED9C343938}" srcOrd="2" destOrd="0" presId="urn:microsoft.com/office/officeart/2008/layout/IncreasingCircleProcess"/>
    <dgm:cxn modelId="{E92F3D36-1CDE-4720-9AFB-534DD6E536FE}" type="presParOf" srcId="{3C9BDE68-E558-4E98-8652-9B086D611BF9}" destId="{AC5D6639-6949-47EF-879E-CC38D5272430}" srcOrd="3" destOrd="0" presId="urn:microsoft.com/office/officeart/2008/layout/IncreasingCircleProcess"/>
    <dgm:cxn modelId="{57FE93E2-6AD4-4C08-9D46-A859B67A6510}" type="presParOf" srcId="{14326B52-EF2A-4602-B9D7-D49B355CA559}" destId="{BE443AB9-24CA-46F8-974E-8E4A8D5FE0CA}" srcOrd="3" destOrd="0" presId="urn:microsoft.com/office/officeart/2008/layout/IncreasingCircleProcess"/>
    <dgm:cxn modelId="{465A1EA7-9FD6-419E-B45D-B56FD49C8889}" type="presParOf" srcId="{14326B52-EF2A-4602-B9D7-D49B355CA559}" destId="{435A4233-7EC6-48D4-9F7F-811A06D66EE0}" srcOrd="4" destOrd="0" presId="urn:microsoft.com/office/officeart/2008/layout/IncreasingCircleProcess"/>
    <dgm:cxn modelId="{50B3A0F2-66D3-4161-BDAE-4A21542021C5}" type="presParOf" srcId="{435A4233-7EC6-48D4-9F7F-811A06D66EE0}" destId="{319CA5A2-C41E-4A16-9A1E-995EBC7F80E9}" srcOrd="0" destOrd="0" presId="urn:microsoft.com/office/officeart/2008/layout/IncreasingCircleProcess"/>
    <dgm:cxn modelId="{81C3FA4B-FC55-4317-8DCB-6EC8AB73C033}" type="presParOf" srcId="{435A4233-7EC6-48D4-9F7F-811A06D66EE0}" destId="{CF6CECFC-0C01-42D5-9092-6C5A57F7B390}" srcOrd="1" destOrd="0" presId="urn:microsoft.com/office/officeart/2008/layout/IncreasingCircleProcess"/>
    <dgm:cxn modelId="{BF865DF6-3A27-48B1-88EE-6A688E8E4BCB}" type="presParOf" srcId="{435A4233-7EC6-48D4-9F7F-811A06D66EE0}" destId="{604A2565-420B-447D-94F6-BFBB2C381A70}" srcOrd="2" destOrd="0" presId="urn:microsoft.com/office/officeart/2008/layout/IncreasingCircleProcess"/>
    <dgm:cxn modelId="{856A3AC8-FE4E-476C-A850-FE560D44589B}" type="presParOf" srcId="{435A4233-7EC6-48D4-9F7F-811A06D66EE0}" destId="{851FDAEE-1169-413D-9176-68D5BBA2F733}"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8D3F14-F33E-4AF1-B743-1813C3834494}" type="doc">
      <dgm:prSet loTypeId="urn:microsoft.com/office/officeart/2008/layout/IncreasingCircleProcess" loCatId="process" qsTypeId="urn:microsoft.com/office/officeart/2005/8/quickstyle/simple1" qsCatId="simple" csTypeId="urn:microsoft.com/office/officeart/2005/8/colors/accent0_1" csCatId="mainScheme" phldr="1"/>
      <dgm:spPr/>
      <dgm:t>
        <a:bodyPr/>
        <a:lstStyle/>
        <a:p>
          <a:endParaRPr lang="en-US"/>
        </a:p>
      </dgm:t>
    </dgm:pt>
    <dgm:pt modelId="{8EC70ACC-E9C1-4C3A-9CD3-37652A3A31BA}">
      <dgm:prSet phldrT="[Text]" custT="1"/>
      <dgm:spPr/>
      <dgm:t>
        <a:bodyPr/>
        <a:lstStyle/>
        <a:p>
          <a:r>
            <a:rPr lang="en-US" sz="2400" dirty="0">
              <a:latin typeface="Times New Roman" panose="02020603050405020304" pitchFamily="18" charset="0"/>
              <a:cs typeface="Times New Roman" panose="02020603050405020304" pitchFamily="18" charset="0"/>
            </a:rPr>
            <a:t>Station 4 </a:t>
          </a:r>
        </a:p>
      </dgm:t>
    </dgm:pt>
    <dgm:pt modelId="{1967608E-A151-41B1-AB55-6D58BE0052FC}" type="parTrans" cxnId="{5CCA0E60-3348-470C-946B-AB6D5E86BD95}">
      <dgm:prSet/>
      <dgm:spPr/>
      <dgm:t>
        <a:bodyPr/>
        <a:lstStyle/>
        <a:p>
          <a:endParaRPr lang="en-US" sz="2400">
            <a:latin typeface="Times New Roman" panose="02020603050405020304" pitchFamily="18" charset="0"/>
            <a:cs typeface="Times New Roman" panose="02020603050405020304" pitchFamily="18" charset="0"/>
          </a:endParaRPr>
        </a:p>
      </dgm:t>
    </dgm:pt>
    <dgm:pt modelId="{44849731-B3D3-4EED-A885-01260F21D14C}" type="sibTrans" cxnId="{5CCA0E60-3348-470C-946B-AB6D5E86BD95}">
      <dgm:prSet/>
      <dgm:spPr/>
      <dgm:t>
        <a:bodyPr/>
        <a:lstStyle/>
        <a:p>
          <a:endParaRPr lang="en-US" sz="2400">
            <a:latin typeface="Times New Roman" panose="02020603050405020304" pitchFamily="18" charset="0"/>
            <a:cs typeface="Times New Roman" panose="02020603050405020304" pitchFamily="18" charset="0"/>
          </a:endParaRPr>
        </a:p>
      </dgm:t>
    </dgm:pt>
    <dgm:pt modelId="{A6D216A3-5B2A-4D28-B40E-C4FD2B7085E0}">
      <dgm:prSet phldrT="[Text]" custT="1"/>
      <dgm:spPr/>
      <dgm:t>
        <a:bodyPr/>
        <a:lstStyle/>
        <a:p>
          <a:r>
            <a:rPr lang="en-US" sz="2400" dirty="0">
              <a:latin typeface="Times New Roman" panose="02020603050405020304" pitchFamily="18" charset="0"/>
              <a:cs typeface="Times New Roman" panose="02020603050405020304" pitchFamily="18" charset="0"/>
            </a:rPr>
            <a:t>Platforms &amp; AI</a:t>
          </a:r>
        </a:p>
      </dgm:t>
    </dgm:pt>
    <dgm:pt modelId="{F5FE1512-75A7-4CEC-8B86-AED2F78F75CF}" type="parTrans" cxnId="{7169817C-50D1-4ACD-B695-5B494920345B}">
      <dgm:prSet/>
      <dgm:spPr/>
      <dgm:t>
        <a:bodyPr/>
        <a:lstStyle/>
        <a:p>
          <a:endParaRPr lang="en-US" sz="2400">
            <a:latin typeface="Times New Roman" panose="02020603050405020304" pitchFamily="18" charset="0"/>
            <a:cs typeface="Times New Roman" panose="02020603050405020304" pitchFamily="18" charset="0"/>
          </a:endParaRPr>
        </a:p>
      </dgm:t>
    </dgm:pt>
    <dgm:pt modelId="{FA929510-FCD0-4992-9BFE-6EC8D5291777}" type="sibTrans" cxnId="{7169817C-50D1-4ACD-B695-5B494920345B}">
      <dgm:prSet/>
      <dgm:spPr/>
      <dgm:t>
        <a:bodyPr/>
        <a:lstStyle/>
        <a:p>
          <a:endParaRPr lang="en-US" sz="2400">
            <a:latin typeface="Times New Roman" panose="02020603050405020304" pitchFamily="18" charset="0"/>
            <a:cs typeface="Times New Roman" panose="02020603050405020304" pitchFamily="18" charset="0"/>
          </a:endParaRPr>
        </a:p>
      </dgm:t>
    </dgm:pt>
    <dgm:pt modelId="{0144A645-7919-4B97-99B6-C970F9CC2F76}">
      <dgm:prSet phldrT="[Text]" custT="1"/>
      <dgm:spPr/>
      <dgm:t>
        <a:bodyPr/>
        <a:lstStyle/>
        <a:p>
          <a:r>
            <a:rPr lang="en-US" sz="2400" dirty="0">
              <a:latin typeface="Times New Roman" panose="02020603050405020304" pitchFamily="18" charset="0"/>
              <a:cs typeface="Times New Roman" panose="02020603050405020304" pitchFamily="18" charset="0"/>
            </a:rPr>
            <a:t>Station 5 </a:t>
          </a:r>
        </a:p>
      </dgm:t>
    </dgm:pt>
    <dgm:pt modelId="{BFC851DD-35AA-4354-9E18-2AFCC31B9025}" type="parTrans" cxnId="{8ABF462E-4B4F-4324-8415-83628E164B66}">
      <dgm:prSet/>
      <dgm:spPr/>
      <dgm:t>
        <a:bodyPr/>
        <a:lstStyle/>
        <a:p>
          <a:endParaRPr lang="en-US" sz="2400">
            <a:latin typeface="Times New Roman" panose="02020603050405020304" pitchFamily="18" charset="0"/>
            <a:cs typeface="Times New Roman" panose="02020603050405020304" pitchFamily="18" charset="0"/>
          </a:endParaRPr>
        </a:p>
      </dgm:t>
    </dgm:pt>
    <dgm:pt modelId="{C541491B-AF85-4120-A2C2-3551B6466447}" type="sibTrans" cxnId="{8ABF462E-4B4F-4324-8415-83628E164B66}">
      <dgm:prSet/>
      <dgm:spPr/>
      <dgm:t>
        <a:bodyPr/>
        <a:lstStyle/>
        <a:p>
          <a:endParaRPr lang="en-US" sz="2400">
            <a:latin typeface="Times New Roman" panose="02020603050405020304" pitchFamily="18" charset="0"/>
            <a:cs typeface="Times New Roman" panose="02020603050405020304" pitchFamily="18" charset="0"/>
          </a:endParaRPr>
        </a:p>
      </dgm:t>
    </dgm:pt>
    <dgm:pt modelId="{DB8CAA75-2358-4240-A316-951BD401CE78}">
      <dgm:prSet phldrT="[Text]" custT="1"/>
      <dgm:spPr/>
      <dgm:t>
        <a:bodyPr/>
        <a:lstStyle/>
        <a:p>
          <a:r>
            <a:rPr lang="en-US" sz="2400" dirty="0">
              <a:latin typeface="Times New Roman" panose="02020603050405020304" pitchFamily="18" charset="0"/>
              <a:cs typeface="Times New Roman" panose="02020603050405020304" pitchFamily="18" charset="0"/>
            </a:rPr>
            <a:t>Leadership Support</a:t>
          </a:r>
        </a:p>
      </dgm:t>
    </dgm:pt>
    <dgm:pt modelId="{DB67C53F-FC19-475C-A589-7AFCDB5C179E}" type="parTrans" cxnId="{C37E9057-9DAD-42E0-A632-A1BC782DFD48}">
      <dgm:prSet/>
      <dgm:spPr/>
      <dgm:t>
        <a:bodyPr/>
        <a:lstStyle/>
        <a:p>
          <a:endParaRPr lang="en-US" sz="2400">
            <a:latin typeface="Times New Roman" panose="02020603050405020304" pitchFamily="18" charset="0"/>
            <a:cs typeface="Times New Roman" panose="02020603050405020304" pitchFamily="18" charset="0"/>
          </a:endParaRPr>
        </a:p>
      </dgm:t>
    </dgm:pt>
    <dgm:pt modelId="{F2C3E76F-48CC-47F6-AB07-DD876B404654}" type="sibTrans" cxnId="{C37E9057-9DAD-42E0-A632-A1BC782DFD48}">
      <dgm:prSet/>
      <dgm:spPr/>
      <dgm:t>
        <a:bodyPr/>
        <a:lstStyle/>
        <a:p>
          <a:endParaRPr lang="en-US" sz="2400">
            <a:latin typeface="Times New Roman" panose="02020603050405020304" pitchFamily="18" charset="0"/>
            <a:cs typeface="Times New Roman" panose="02020603050405020304" pitchFamily="18" charset="0"/>
          </a:endParaRPr>
        </a:p>
      </dgm:t>
    </dgm:pt>
    <dgm:pt modelId="{123F4B0F-F397-4D73-B440-53AA0FAF5A9A}">
      <dgm:prSet phldrT="[Text]" custT="1"/>
      <dgm:spPr/>
      <dgm:t>
        <a:bodyPr/>
        <a:lstStyle/>
        <a:p>
          <a:r>
            <a:rPr lang="en-US" sz="2400" dirty="0">
              <a:latin typeface="Times New Roman" panose="02020603050405020304" pitchFamily="18" charset="0"/>
              <a:cs typeface="Times New Roman" panose="02020603050405020304" pitchFamily="18" charset="0"/>
            </a:rPr>
            <a:t>Station 6</a:t>
          </a:r>
        </a:p>
      </dgm:t>
    </dgm:pt>
    <dgm:pt modelId="{7F58DBDB-2164-4284-929D-9A1A472511C9}" type="parTrans" cxnId="{B3F6EFFA-07C9-431A-9949-C127CA8B027F}">
      <dgm:prSet/>
      <dgm:spPr/>
      <dgm:t>
        <a:bodyPr/>
        <a:lstStyle/>
        <a:p>
          <a:endParaRPr lang="en-US" sz="2400">
            <a:latin typeface="Times New Roman" panose="02020603050405020304" pitchFamily="18" charset="0"/>
            <a:cs typeface="Times New Roman" panose="02020603050405020304" pitchFamily="18" charset="0"/>
          </a:endParaRPr>
        </a:p>
      </dgm:t>
    </dgm:pt>
    <dgm:pt modelId="{A46A7351-A845-4E05-804C-34CB231C6FAA}" type="sibTrans" cxnId="{B3F6EFFA-07C9-431A-9949-C127CA8B027F}">
      <dgm:prSet/>
      <dgm:spPr/>
      <dgm:t>
        <a:bodyPr/>
        <a:lstStyle/>
        <a:p>
          <a:endParaRPr lang="en-US" sz="2400">
            <a:latin typeface="Times New Roman" panose="02020603050405020304" pitchFamily="18" charset="0"/>
            <a:cs typeface="Times New Roman" panose="02020603050405020304" pitchFamily="18" charset="0"/>
          </a:endParaRPr>
        </a:p>
      </dgm:t>
    </dgm:pt>
    <dgm:pt modelId="{C9AA5A73-9D30-4A3D-8543-E99E724A541D}">
      <dgm:prSet custT="1"/>
      <dgm:spPr/>
      <dgm:t>
        <a:bodyPr/>
        <a:lstStyle/>
        <a:p>
          <a:r>
            <a:rPr lang="en-US" sz="2400" dirty="0">
              <a:latin typeface="Times New Roman" panose="02020603050405020304" pitchFamily="18" charset="0"/>
              <a:cs typeface="Times New Roman" panose="02020603050405020304" pitchFamily="18" charset="0"/>
            </a:rPr>
            <a:t>What is Next… </a:t>
          </a:r>
        </a:p>
      </dgm:t>
    </dgm:pt>
    <dgm:pt modelId="{0967D10E-8CF6-486F-BDD5-C0C53A3F115C}" type="parTrans" cxnId="{2EED2A6E-BB2A-48C5-ADB0-4D7341765FC2}">
      <dgm:prSet/>
      <dgm:spPr/>
      <dgm:t>
        <a:bodyPr/>
        <a:lstStyle/>
        <a:p>
          <a:endParaRPr lang="en-US" sz="2400">
            <a:latin typeface="Times New Roman" panose="02020603050405020304" pitchFamily="18" charset="0"/>
            <a:cs typeface="Times New Roman" panose="02020603050405020304" pitchFamily="18" charset="0"/>
          </a:endParaRPr>
        </a:p>
      </dgm:t>
    </dgm:pt>
    <dgm:pt modelId="{95F499BC-A426-4394-9EAD-FA247434BA90}" type="sibTrans" cxnId="{2EED2A6E-BB2A-48C5-ADB0-4D7341765FC2}">
      <dgm:prSet/>
      <dgm:spPr/>
      <dgm:t>
        <a:bodyPr/>
        <a:lstStyle/>
        <a:p>
          <a:endParaRPr lang="en-US" sz="2400">
            <a:latin typeface="Times New Roman" panose="02020603050405020304" pitchFamily="18" charset="0"/>
            <a:cs typeface="Times New Roman" panose="02020603050405020304" pitchFamily="18" charset="0"/>
          </a:endParaRPr>
        </a:p>
      </dgm:t>
    </dgm:pt>
    <dgm:pt modelId="{14326B52-EF2A-4602-B9D7-D49B355CA559}" type="pres">
      <dgm:prSet presAssocID="{FA8D3F14-F33E-4AF1-B743-1813C3834494}" presName="Name0" presStyleCnt="0">
        <dgm:presLayoutVars>
          <dgm:chMax val="7"/>
          <dgm:chPref val="7"/>
          <dgm:dir/>
          <dgm:animOne val="branch"/>
          <dgm:animLvl val="lvl"/>
        </dgm:presLayoutVars>
      </dgm:prSet>
      <dgm:spPr/>
    </dgm:pt>
    <dgm:pt modelId="{FC3703CE-68E4-4AE1-9715-875F4707EEC9}" type="pres">
      <dgm:prSet presAssocID="{8EC70ACC-E9C1-4C3A-9CD3-37652A3A31BA}" presName="composite" presStyleCnt="0"/>
      <dgm:spPr/>
    </dgm:pt>
    <dgm:pt modelId="{BB73625E-E646-419E-B9FE-203B03B7F8C3}" type="pres">
      <dgm:prSet presAssocID="{8EC70ACC-E9C1-4C3A-9CD3-37652A3A31BA}" presName="BackAccent" presStyleLbl="bgShp" presStyleIdx="0" presStyleCnt="3"/>
      <dgm:spPr/>
    </dgm:pt>
    <dgm:pt modelId="{5B0C7095-E519-4DC4-BC47-C61072F72898}" type="pres">
      <dgm:prSet presAssocID="{8EC70ACC-E9C1-4C3A-9CD3-37652A3A31BA}" presName="Accent" presStyleLbl="alignNode1" presStyleIdx="0" presStyleCnt="3"/>
      <dgm:spPr>
        <a:solidFill>
          <a:srgbClr val="996600"/>
        </a:solidFill>
        <a:ln>
          <a:noFill/>
        </a:ln>
      </dgm:spPr>
    </dgm:pt>
    <dgm:pt modelId="{80850FEB-03C7-45A7-8795-7328F0B244CC}" type="pres">
      <dgm:prSet presAssocID="{8EC70ACC-E9C1-4C3A-9CD3-37652A3A31BA}" presName="Child" presStyleLbl="revTx" presStyleIdx="0" presStyleCnt="6">
        <dgm:presLayoutVars>
          <dgm:chMax val="0"/>
          <dgm:chPref val="0"/>
          <dgm:bulletEnabled val="1"/>
        </dgm:presLayoutVars>
      </dgm:prSet>
      <dgm:spPr/>
    </dgm:pt>
    <dgm:pt modelId="{DB181F3A-E2BC-4E53-AF15-8C9C5431F445}" type="pres">
      <dgm:prSet presAssocID="{8EC70ACC-E9C1-4C3A-9CD3-37652A3A31BA}" presName="Parent" presStyleLbl="revTx" presStyleIdx="1" presStyleCnt="6">
        <dgm:presLayoutVars>
          <dgm:chMax val="1"/>
          <dgm:chPref val="1"/>
          <dgm:bulletEnabled val="1"/>
        </dgm:presLayoutVars>
      </dgm:prSet>
      <dgm:spPr/>
    </dgm:pt>
    <dgm:pt modelId="{A4026BB7-5981-40E2-B5AF-47A88D16F0A4}" type="pres">
      <dgm:prSet presAssocID="{44849731-B3D3-4EED-A885-01260F21D14C}" presName="sibTrans" presStyleCnt="0"/>
      <dgm:spPr/>
    </dgm:pt>
    <dgm:pt modelId="{3C9BDE68-E558-4E98-8652-9B086D611BF9}" type="pres">
      <dgm:prSet presAssocID="{0144A645-7919-4B97-99B6-C970F9CC2F76}" presName="composite" presStyleCnt="0"/>
      <dgm:spPr/>
    </dgm:pt>
    <dgm:pt modelId="{44EEC92B-0A55-4F1D-A602-60848C3FCB9C}" type="pres">
      <dgm:prSet presAssocID="{0144A645-7919-4B97-99B6-C970F9CC2F76}" presName="BackAccent" presStyleLbl="bgShp" presStyleIdx="1" presStyleCnt="3"/>
      <dgm:spPr/>
    </dgm:pt>
    <dgm:pt modelId="{E23DD474-EC5A-41B2-B219-AA53F86D1B6F}" type="pres">
      <dgm:prSet presAssocID="{0144A645-7919-4B97-99B6-C970F9CC2F76}" presName="Accent" presStyleLbl="alignNode1" presStyleIdx="1" presStyleCnt="3"/>
      <dgm:spPr>
        <a:solidFill>
          <a:srgbClr val="996600"/>
        </a:solidFill>
        <a:ln>
          <a:noFill/>
        </a:ln>
      </dgm:spPr>
    </dgm:pt>
    <dgm:pt modelId="{149F0BE2-7E1C-4DBA-9EB9-C5ED9C343938}" type="pres">
      <dgm:prSet presAssocID="{0144A645-7919-4B97-99B6-C970F9CC2F76}" presName="Child" presStyleLbl="revTx" presStyleIdx="2" presStyleCnt="6">
        <dgm:presLayoutVars>
          <dgm:chMax val="0"/>
          <dgm:chPref val="0"/>
          <dgm:bulletEnabled val="1"/>
        </dgm:presLayoutVars>
      </dgm:prSet>
      <dgm:spPr/>
    </dgm:pt>
    <dgm:pt modelId="{AC5D6639-6949-47EF-879E-CC38D5272430}" type="pres">
      <dgm:prSet presAssocID="{0144A645-7919-4B97-99B6-C970F9CC2F76}" presName="Parent" presStyleLbl="revTx" presStyleIdx="3" presStyleCnt="6">
        <dgm:presLayoutVars>
          <dgm:chMax val="1"/>
          <dgm:chPref val="1"/>
          <dgm:bulletEnabled val="1"/>
        </dgm:presLayoutVars>
      </dgm:prSet>
      <dgm:spPr/>
    </dgm:pt>
    <dgm:pt modelId="{BE443AB9-24CA-46F8-974E-8E4A8D5FE0CA}" type="pres">
      <dgm:prSet presAssocID="{C541491B-AF85-4120-A2C2-3551B6466447}" presName="sibTrans" presStyleCnt="0"/>
      <dgm:spPr/>
    </dgm:pt>
    <dgm:pt modelId="{435A4233-7EC6-48D4-9F7F-811A06D66EE0}" type="pres">
      <dgm:prSet presAssocID="{123F4B0F-F397-4D73-B440-53AA0FAF5A9A}" presName="composite" presStyleCnt="0"/>
      <dgm:spPr/>
    </dgm:pt>
    <dgm:pt modelId="{319CA5A2-C41E-4A16-9A1E-995EBC7F80E9}" type="pres">
      <dgm:prSet presAssocID="{123F4B0F-F397-4D73-B440-53AA0FAF5A9A}" presName="BackAccent" presStyleLbl="bgShp" presStyleIdx="2" presStyleCnt="3"/>
      <dgm:spPr/>
    </dgm:pt>
    <dgm:pt modelId="{CF6CECFC-0C01-42D5-9092-6C5A57F7B390}" type="pres">
      <dgm:prSet presAssocID="{123F4B0F-F397-4D73-B440-53AA0FAF5A9A}" presName="Accent" presStyleLbl="alignNode1" presStyleIdx="2" presStyleCnt="3"/>
      <dgm:spPr>
        <a:solidFill>
          <a:srgbClr val="996600"/>
        </a:solidFill>
        <a:ln>
          <a:noFill/>
        </a:ln>
      </dgm:spPr>
    </dgm:pt>
    <dgm:pt modelId="{604A2565-420B-447D-94F6-BFBB2C381A70}" type="pres">
      <dgm:prSet presAssocID="{123F4B0F-F397-4D73-B440-53AA0FAF5A9A}" presName="Child" presStyleLbl="revTx" presStyleIdx="4" presStyleCnt="6">
        <dgm:presLayoutVars>
          <dgm:chMax val="0"/>
          <dgm:chPref val="0"/>
          <dgm:bulletEnabled val="1"/>
        </dgm:presLayoutVars>
      </dgm:prSet>
      <dgm:spPr/>
    </dgm:pt>
    <dgm:pt modelId="{851FDAEE-1169-413D-9176-68D5BBA2F733}" type="pres">
      <dgm:prSet presAssocID="{123F4B0F-F397-4D73-B440-53AA0FAF5A9A}" presName="Parent" presStyleLbl="revTx" presStyleIdx="5" presStyleCnt="6">
        <dgm:presLayoutVars>
          <dgm:chMax val="1"/>
          <dgm:chPref val="1"/>
          <dgm:bulletEnabled val="1"/>
        </dgm:presLayoutVars>
      </dgm:prSet>
      <dgm:spPr/>
    </dgm:pt>
  </dgm:ptLst>
  <dgm:cxnLst>
    <dgm:cxn modelId="{85E09015-92F3-4B6D-AC9B-EF9059A3D818}" type="presOf" srcId="{123F4B0F-F397-4D73-B440-53AA0FAF5A9A}" destId="{851FDAEE-1169-413D-9176-68D5BBA2F733}" srcOrd="0" destOrd="0" presId="urn:microsoft.com/office/officeart/2008/layout/IncreasingCircleProcess"/>
    <dgm:cxn modelId="{A0817D1B-BF5A-4C61-8A66-6D1AA6BB9077}" type="presOf" srcId="{A6D216A3-5B2A-4D28-B40E-C4FD2B7085E0}" destId="{80850FEB-03C7-45A7-8795-7328F0B244CC}" srcOrd="0" destOrd="0" presId="urn:microsoft.com/office/officeart/2008/layout/IncreasingCircleProcess"/>
    <dgm:cxn modelId="{8ABF462E-4B4F-4324-8415-83628E164B66}" srcId="{FA8D3F14-F33E-4AF1-B743-1813C3834494}" destId="{0144A645-7919-4B97-99B6-C970F9CC2F76}" srcOrd="1" destOrd="0" parTransId="{BFC851DD-35AA-4354-9E18-2AFCC31B9025}" sibTransId="{C541491B-AF85-4120-A2C2-3551B6466447}"/>
    <dgm:cxn modelId="{5CCA0E60-3348-470C-946B-AB6D5E86BD95}" srcId="{FA8D3F14-F33E-4AF1-B743-1813C3834494}" destId="{8EC70ACC-E9C1-4C3A-9CD3-37652A3A31BA}" srcOrd="0" destOrd="0" parTransId="{1967608E-A151-41B1-AB55-6D58BE0052FC}" sibTransId="{44849731-B3D3-4EED-A885-01260F21D14C}"/>
    <dgm:cxn modelId="{2EED2A6E-BB2A-48C5-ADB0-4D7341765FC2}" srcId="{123F4B0F-F397-4D73-B440-53AA0FAF5A9A}" destId="{C9AA5A73-9D30-4A3D-8543-E99E724A541D}" srcOrd="0" destOrd="0" parTransId="{0967D10E-8CF6-486F-BDD5-C0C53A3F115C}" sibTransId="{95F499BC-A426-4394-9EAD-FA247434BA90}"/>
    <dgm:cxn modelId="{9AD8C36E-F937-4E85-B3D4-156CFC40B025}" type="presOf" srcId="{C9AA5A73-9D30-4A3D-8543-E99E724A541D}" destId="{604A2565-420B-447D-94F6-BFBB2C381A70}" srcOrd="0" destOrd="0" presId="urn:microsoft.com/office/officeart/2008/layout/IncreasingCircleProcess"/>
    <dgm:cxn modelId="{C37E9057-9DAD-42E0-A632-A1BC782DFD48}" srcId="{0144A645-7919-4B97-99B6-C970F9CC2F76}" destId="{DB8CAA75-2358-4240-A316-951BD401CE78}" srcOrd="0" destOrd="0" parTransId="{DB67C53F-FC19-475C-A589-7AFCDB5C179E}" sibTransId="{F2C3E76F-48CC-47F6-AB07-DD876B404654}"/>
    <dgm:cxn modelId="{DE19DA57-F3F5-4716-ADD3-346946FF08E8}" type="presOf" srcId="{0144A645-7919-4B97-99B6-C970F9CC2F76}" destId="{AC5D6639-6949-47EF-879E-CC38D5272430}" srcOrd="0" destOrd="0" presId="urn:microsoft.com/office/officeart/2008/layout/IncreasingCircleProcess"/>
    <dgm:cxn modelId="{7169817C-50D1-4ACD-B695-5B494920345B}" srcId="{8EC70ACC-E9C1-4C3A-9CD3-37652A3A31BA}" destId="{A6D216A3-5B2A-4D28-B40E-C4FD2B7085E0}" srcOrd="0" destOrd="0" parTransId="{F5FE1512-75A7-4CEC-8B86-AED2F78F75CF}" sibTransId="{FA929510-FCD0-4992-9BFE-6EC8D5291777}"/>
    <dgm:cxn modelId="{12BCB988-239E-4776-9AFF-FE6A5DAF658C}" type="presOf" srcId="{8EC70ACC-E9C1-4C3A-9CD3-37652A3A31BA}" destId="{DB181F3A-E2BC-4E53-AF15-8C9C5431F445}" srcOrd="0" destOrd="0" presId="urn:microsoft.com/office/officeart/2008/layout/IncreasingCircleProcess"/>
    <dgm:cxn modelId="{E04D5ED7-8CB5-4715-BD58-71F5E42BB33E}" type="presOf" srcId="{DB8CAA75-2358-4240-A316-951BD401CE78}" destId="{149F0BE2-7E1C-4DBA-9EB9-C5ED9C343938}" srcOrd="0" destOrd="0" presId="urn:microsoft.com/office/officeart/2008/layout/IncreasingCircleProcess"/>
    <dgm:cxn modelId="{B3F6EFFA-07C9-431A-9949-C127CA8B027F}" srcId="{FA8D3F14-F33E-4AF1-B743-1813C3834494}" destId="{123F4B0F-F397-4D73-B440-53AA0FAF5A9A}" srcOrd="2" destOrd="0" parTransId="{7F58DBDB-2164-4284-929D-9A1A472511C9}" sibTransId="{A46A7351-A845-4E05-804C-34CB231C6FAA}"/>
    <dgm:cxn modelId="{54DBCCFD-6F7F-42D0-96C3-CC21B9387D82}" type="presOf" srcId="{FA8D3F14-F33E-4AF1-B743-1813C3834494}" destId="{14326B52-EF2A-4602-B9D7-D49B355CA559}" srcOrd="0" destOrd="0" presId="urn:microsoft.com/office/officeart/2008/layout/IncreasingCircleProcess"/>
    <dgm:cxn modelId="{9715C778-94C2-472E-BC04-9CD7FEE23A40}" type="presParOf" srcId="{14326B52-EF2A-4602-B9D7-D49B355CA559}" destId="{FC3703CE-68E4-4AE1-9715-875F4707EEC9}" srcOrd="0" destOrd="0" presId="urn:microsoft.com/office/officeart/2008/layout/IncreasingCircleProcess"/>
    <dgm:cxn modelId="{1861EF01-A144-4ABA-8904-C695DB971989}" type="presParOf" srcId="{FC3703CE-68E4-4AE1-9715-875F4707EEC9}" destId="{BB73625E-E646-419E-B9FE-203B03B7F8C3}" srcOrd="0" destOrd="0" presId="urn:microsoft.com/office/officeart/2008/layout/IncreasingCircleProcess"/>
    <dgm:cxn modelId="{4E9365EA-2170-4EA0-859D-421EF218B4B6}" type="presParOf" srcId="{FC3703CE-68E4-4AE1-9715-875F4707EEC9}" destId="{5B0C7095-E519-4DC4-BC47-C61072F72898}" srcOrd="1" destOrd="0" presId="urn:microsoft.com/office/officeart/2008/layout/IncreasingCircleProcess"/>
    <dgm:cxn modelId="{01186E22-A448-48FC-908B-5B2B573427B5}" type="presParOf" srcId="{FC3703CE-68E4-4AE1-9715-875F4707EEC9}" destId="{80850FEB-03C7-45A7-8795-7328F0B244CC}" srcOrd="2" destOrd="0" presId="urn:microsoft.com/office/officeart/2008/layout/IncreasingCircleProcess"/>
    <dgm:cxn modelId="{FA7664EB-5F4B-401A-8B5F-05AE4392E8F8}" type="presParOf" srcId="{FC3703CE-68E4-4AE1-9715-875F4707EEC9}" destId="{DB181F3A-E2BC-4E53-AF15-8C9C5431F445}" srcOrd="3" destOrd="0" presId="urn:microsoft.com/office/officeart/2008/layout/IncreasingCircleProcess"/>
    <dgm:cxn modelId="{29E74A32-8B14-4AC0-8EED-D8C71C32F584}" type="presParOf" srcId="{14326B52-EF2A-4602-B9D7-D49B355CA559}" destId="{A4026BB7-5981-40E2-B5AF-47A88D16F0A4}" srcOrd="1" destOrd="0" presId="urn:microsoft.com/office/officeart/2008/layout/IncreasingCircleProcess"/>
    <dgm:cxn modelId="{7399A5BA-A25A-4287-8D81-EA6D2D8DF1EB}" type="presParOf" srcId="{14326B52-EF2A-4602-B9D7-D49B355CA559}" destId="{3C9BDE68-E558-4E98-8652-9B086D611BF9}" srcOrd="2" destOrd="0" presId="urn:microsoft.com/office/officeart/2008/layout/IncreasingCircleProcess"/>
    <dgm:cxn modelId="{88433329-53DE-4D01-87F3-3FAB3CA45A33}" type="presParOf" srcId="{3C9BDE68-E558-4E98-8652-9B086D611BF9}" destId="{44EEC92B-0A55-4F1D-A602-60848C3FCB9C}" srcOrd="0" destOrd="0" presId="urn:microsoft.com/office/officeart/2008/layout/IncreasingCircleProcess"/>
    <dgm:cxn modelId="{A96D523B-2FBF-4C6E-B322-C8790B6AF05E}" type="presParOf" srcId="{3C9BDE68-E558-4E98-8652-9B086D611BF9}" destId="{E23DD474-EC5A-41B2-B219-AA53F86D1B6F}" srcOrd="1" destOrd="0" presId="urn:microsoft.com/office/officeart/2008/layout/IncreasingCircleProcess"/>
    <dgm:cxn modelId="{D8C4280C-3E9A-4F8A-878E-0E155B80766C}" type="presParOf" srcId="{3C9BDE68-E558-4E98-8652-9B086D611BF9}" destId="{149F0BE2-7E1C-4DBA-9EB9-C5ED9C343938}" srcOrd="2" destOrd="0" presId="urn:microsoft.com/office/officeart/2008/layout/IncreasingCircleProcess"/>
    <dgm:cxn modelId="{E92F3D36-1CDE-4720-9AFB-534DD6E536FE}" type="presParOf" srcId="{3C9BDE68-E558-4E98-8652-9B086D611BF9}" destId="{AC5D6639-6949-47EF-879E-CC38D5272430}" srcOrd="3" destOrd="0" presId="urn:microsoft.com/office/officeart/2008/layout/IncreasingCircleProcess"/>
    <dgm:cxn modelId="{57FE93E2-6AD4-4C08-9D46-A859B67A6510}" type="presParOf" srcId="{14326B52-EF2A-4602-B9D7-D49B355CA559}" destId="{BE443AB9-24CA-46F8-974E-8E4A8D5FE0CA}" srcOrd="3" destOrd="0" presId="urn:microsoft.com/office/officeart/2008/layout/IncreasingCircleProcess"/>
    <dgm:cxn modelId="{465A1EA7-9FD6-419E-B45D-B56FD49C8889}" type="presParOf" srcId="{14326B52-EF2A-4602-B9D7-D49B355CA559}" destId="{435A4233-7EC6-48D4-9F7F-811A06D66EE0}" srcOrd="4" destOrd="0" presId="urn:microsoft.com/office/officeart/2008/layout/IncreasingCircleProcess"/>
    <dgm:cxn modelId="{50B3A0F2-66D3-4161-BDAE-4A21542021C5}" type="presParOf" srcId="{435A4233-7EC6-48D4-9F7F-811A06D66EE0}" destId="{319CA5A2-C41E-4A16-9A1E-995EBC7F80E9}" srcOrd="0" destOrd="0" presId="urn:microsoft.com/office/officeart/2008/layout/IncreasingCircleProcess"/>
    <dgm:cxn modelId="{81C3FA4B-FC55-4317-8DCB-6EC8AB73C033}" type="presParOf" srcId="{435A4233-7EC6-48D4-9F7F-811A06D66EE0}" destId="{CF6CECFC-0C01-42D5-9092-6C5A57F7B390}" srcOrd="1" destOrd="0" presId="urn:microsoft.com/office/officeart/2008/layout/IncreasingCircleProcess"/>
    <dgm:cxn modelId="{BF865DF6-3A27-48B1-88EE-6A688E8E4BCB}" type="presParOf" srcId="{435A4233-7EC6-48D4-9F7F-811A06D66EE0}" destId="{604A2565-420B-447D-94F6-BFBB2C381A70}" srcOrd="2" destOrd="0" presId="urn:microsoft.com/office/officeart/2008/layout/IncreasingCircleProcess"/>
    <dgm:cxn modelId="{856A3AC8-FE4E-476C-A850-FE560D44589B}" type="presParOf" srcId="{435A4233-7EC6-48D4-9F7F-811A06D66EE0}" destId="{851FDAEE-1169-413D-9176-68D5BBA2F733}" srcOrd="3" destOrd="0" presId="urn:microsoft.com/office/officeart/2008/layout/IncreasingCircle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8D3F14-F33E-4AF1-B743-1813C3834494}" type="doc">
      <dgm:prSet loTypeId="urn:microsoft.com/office/officeart/2008/layout/IncreasingCircleProcess" loCatId="process" qsTypeId="urn:microsoft.com/office/officeart/2005/8/quickstyle/simple1" qsCatId="simple" csTypeId="urn:microsoft.com/office/officeart/2005/8/colors/accent0_1" csCatId="mainScheme" phldr="1"/>
      <dgm:spPr/>
      <dgm:t>
        <a:bodyPr/>
        <a:lstStyle/>
        <a:p>
          <a:endParaRPr lang="en-US"/>
        </a:p>
      </dgm:t>
    </dgm:pt>
    <dgm:pt modelId="{8EC70ACC-E9C1-4C3A-9CD3-37652A3A31BA}">
      <dgm:prSet phldrT="[Text]" custT="1"/>
      <dgm:spPr/>
      <dgm:t>
        <a:bodyPr/>
        <a:lstStyle/>
        <a:p>
          <a:r>
            <a:rPr lang="en-US" sz="3200" dirty="0">
              <a:latin typeface="Sakkal Majalla" panose="02000000000000000000" pitchFamily="2" charset="-78"/>
              <a:cs typeface="Sakkal Majalla" panose="02000000000000000000" pitchFamily="2" charset="-78"/>
            </a:rPr>
            <a:t>Station 4 </a:t>
          </a:r>
        </a:p>
      </dgm:t>
    </dgm:pt>
    <dgm:pt modelId="{1967608E-A151-41B1-AB55-6D58BE0052FC}" type="parTrans" cxnId="{5CCA0E60-3348-470C-946B-AB6D5E86BD95}">
      <dgm:prSet/>
      <dgm:spPr/>
      <dgm:t>
        <a:bodyPr/>
        <a:lstStyle/>
        <a:p>
          <a:endParaRPr lang="en-US" sz="3200">
            <a:latin typeface="Sakkal Majalla" panose="02000000000000000000" pitchFamily="2" charset="-78"/>
            <a:cs typeface="Sakkal Majalla" panose="02000000000000000000" pitchFamily="2" charset="-78"/>
          </a:endParaRPr>
        </a:p>
      </dgm:t>
    </dgm:pt>
    <dgm:pt modelId="{44849731-B3D3-4EED-A885-01260F21D14C}" type="sibTrans" cxnId="{5CCA0E60-3348-470C-946B-AB6D5E86BD95}">
      <dgm:prSet/>
      <dgm:spPr/>
      <dgm:t>
        <a:bodyPr/>
        <a:lstStyle/>
        <a:p>
          <a:endParaRPr lang="en-US" sz="3200">
            <a:latin typeface="Sakkal Majalla" panose="02000000000000000000" pitchFamily="2" charset="-78"/>
            <a:cs typeface="Sakkal Majalla" panose="02000000000000000000" pitchFamily="2" charset="-78"/>
          </a:endParaRPr>
        </a:p>
      </dgm:t>
    </dgm:pt>
    <dgm:pt modelId="{A6D216A3-5B2A-4D28-B40E-C4FD2B7085E0}">
      <dgm:prSet phldrT="[Text]" custT="1"/>
      <dgm:spPr/>
      <dgm:t>
        <a:bodyPr/>
        <a:lstStyle/>
        <a:p>
          <a:r>
            <a:rPr lang="en-US" sz="3200" dirty="0">
              <a:latin typeface="Sakkal Majalla" panose="02000000000000000000" pitchFamily="2" charset="-78"/>
              <a:cs typeface="Sakkal Majalla" panose="02000000000000000000" pitchFamily="2" charset="-78"/>
            </a:rPr>
            <a:t>Achievements &amp; KPIs</a:t>
          </a:r>
        </a:p>
      </dgm:t>
    </dgm:pt>
    <dgm:pt modelId="{F5FE1512-75A7-4CEC-8B86-AED2F78F75CF}" type="parTrans" cxnId="{7169817C-50D1-4ACD-B695-5B494920345B}">
      <dgm:prSet/>
      <dgm:spPr/>
      <dgm:t>
        <a:bodyPr/>
        <a:lstStyle/>
        <a:p>
          <a:endParaRPr lang="en-US" sz="3200">
            <a:latin typeface="Sakkal Majalla" panose="02000000000000000000" pitchFamily="2" charset="-78"/>
            <a:cs typeface="Sakkal Majalla" panose="02000000000000000000" pitchFamily="2" charset="-78"/>
          </a:endParaRPr>
        </a:p>
      </dgm:t>
    </dgm:pt>
    <dgm:pt modelId="{FA929510-FCD0-4992-9BFE-6EC8D5291777}" type="sibTrans" cxnId="{7169817C-50D1-4ACD-B695-5B494920345B}">
      <dgm:prSet/>
      <dgm:spPr/>
      <dgm:t>
        <a:bodyPr/>
        <a:lstStyle/>
        <a:p>
          <a:endParaRPr lang="en-US" sz="3200">
            <a:latin typeface="Sakkal Majalla" panose="02000000000000000000" pitchFamily="2" charset="-78"/>
            <a:cs typeface="Sakkal Majalla" panose="02000000000000000000" pitchFamily="2" charset="-78"/>
          </a:endParaRPr>
        </a:p>
      </dgm:t>
    </dgm:pt>
    <dgm:pt modelId="{0144A645-7919-4B97-99B6-C970F9CC2F76}">
      <dgm:prSet phldrT="[Text]" custT="1"/>
      <dgm:spPr/>
      <dgm:t>
        <a:bodyPr/>
        <a:lstStyle/>
        <a:p>
          <a:r>
            <a:rPr lang="en-US" sz="3200" dirty="0">
              <a:latin typeface="Sakkal Majalla" panose="02000000000000000000" pitchFamily="2" charset="-78"/>
              <a:cs typeface="Sakkal Majalla" panose="02000000000000000000" pitchFamily="2" charset="-78"/>
            </a:rPr>
            <a:t>Station 5 </a:t>
          </a:r>
        </a:p>
      </dgm:t>
    </dgm:pt>
    <dgm:pt modelId="{BFC851DD-35AA-4354-9E18-2AFCC31B9025}" type="parTrans" cxnId="{8ABF462E-4B4F-4324-8415-83628E164B66}">
      <dgm:prSet/>
      <dgm:spPr/>
      <dgm:t>
        <a:bodyPr/>
        <a:lstStyle/>
        <a:p>
          <a:endParaRPr lang="en-US" sz="3200">
            <a:latin typeface="Sakkal Majalla" panose="02000000000000000000" pitchFamily="2" charset="-78"/>
            <a:cs typeface="Sakkal Majalla" panose="02000000000000000000" pitchFamily="2" charset="-78"/>
          </a:endParaRPr>
        </a:p>
      </dgm:t>
    </dgm:pt>
    <dgm:pt modelId="{C541491B-AF85-4120-A2C2-3551B6466447}" type="sibTrans" cxnId="{8ABF462E-4B4F-4324-8415-83628E164B66}">
      <dgm:prSet/>
      <dgm:spPr/>
      <dgm:t>
        <a:bodyPr/>
        <a:lstStyle/>
        <a:p>
          <a:endParaRPr lang="en-US" sz="3200">
            <a:latin typeface="Sakkal Majalla" panose="02000000000000000000" pitchFamily="2" charset="-78"/>
            <a:cs typeface="Sakkal Majalla" panose="02000000000000000000" pitchFamily="2" charset="-78"/>
          </a:endParaRPr>
        </a:p>
      </dgm:t>
    </dgm:pt>
    <dgm:pt modelId="{DB8CAA75-2358-4240-A316-951BD401CE78}">
      <dgm:prSet phldrT="[Text]" custT="1"/>
      <dgm:spPr/>
      <dgm:t>
        <a:bodyPr/>
        <a:lstStyle/>
        <a:p>
          <a:r>
            <a:rPr lang="en-US" sz="3200" dirty="0">
              <a:latin typeface="Sakkal Majalla" panose="02000000000000000000" pitchFamily="2" charset="-78"/>
              <a:cs typeface="Sakkal Majalla" panose="02000000000000000000" pitchFamily="2" charset="-78"/>
            </a:rPr>
            <a:t>Photo Gallery</a:t>
          </a:r>
        </a:p>
      </dgm:t>
    </dgm:pt>
    <dgm:pt modelId="{DB67C53F-FC19-475C-A589-7AFCDB5C179E}" type="parTrans" cxnId="{C37E9057-9DAD-42E0-A632-A1BC782DFD48}">
      <dgm:prSet/>
      <dgm:spPr/>
      <dgm:t>
        <a:bodyPr/>
        <a:lstStyle/>
        <a:p>
          <a:endParaRPr lang="en-US" sz="3200">
            <a:latin typeface="Sakkal Majalla" panose="02000000000000000000" pitchFamily="2" charset="-78"/>
            <a:cs typeface="Sakkal Majalla" panose="02000000000000000000" pitchFamily="2" charset="-78"/>
          </a:endParaRPr>
        </a:p>
      </dgm:t>
    </dgm:pt>
    <dgm:pt modelId="{F2C3E76F-48CC-47F6-AB07-DD876B404654}" type="sibTrans" cxnId="{C37E9057-9DAD-42E0-A632-A1BC782DFD48}">
      <dgm:prSet/>
      <dgm:spPr/>
      <dgm:t>
        <a:bodyPr/>
        <a:lstStyle/>
        <a:p>
          <a:endParaRPr lang="en-US" sz="3200">
            <a:latin typeface="Sakkal Majalla" panose="02000000000000000000" pitchFamily="2" charset="-78"/>
            <a:cs typeface="Sakkal Majalla" panose="02000000000000000000" pitchFamily="2" charset="-78"/>
          </a:endParaRPr>
        </a:p>
      </dgm:t>
    </dgm:pt>
    <dgm:pt modelId="{123F4B0F-F397-4D73-B440-53AA0FAF5A9A}">
      <dgm:prSet phldrT="[Text]" custT="1"/>
      <dgm:spPr/>
      <dgm:t>
        <a:bodyPr/>
        <a:lstStyle/>
        <a:p>
          <a:r>
            <a:rPr lang="en-US" sz="3200" dirty="0">
              <a:latin typeface="Sakkal Majalla" panose="02000000000000000000" pitchFamily="2" charset="-78"/>
              <a:cs typeface="Sakkal Majalla" panose="02000000000000000000" pitchFamily="2" charset="-78"/>
            </a:rPr>
            <a:t>Station 6</a:t>
          </a:r>
        </a:p>
      </dgm:t>
    </dgm:pt>
    <dgm:pt modelId="{7F58DBDB-2164-4284-929D-9A1A472511C9}" type="parTrans" cxnId="{B3F6EFFA-07C9-431A-9949-C127CA8B027F}">
      <dgm:prSet/>
      <dgm:spPr/>
      <dgm:t>
        <a:bodyPr/>
        <a:lstStyle/>
        <a:p>
          <a:endParaRPr lang="en-US" sz="3200">
            <a:latin typeface="Sakkal Majalla" panose="02000000000000000000" pitchFamily="2" charset="-78"/>
            <a:cs typeface="Sakkal Majalla" panose="02000000000000000000" pitchFamily="2" charset="-78"/>
          </a:endParaRPr>
        </a:p>
      </dgm:t>
    </dgm:pt>
    <dgm:pt modelId="{A46A7351-A845-4E05-804C-34CB231C6FAA}" type="sibTrans" cxnId="{B3F6EFFA-07C9-431A-9949-C127CA8B027F}">
      <dgm:prSet/>
      <dgm:spPr/>
      <dgm:t>
        <a:bodyPr/>
        <a:lstStyle/>
        <a:p>
          <a:endParaRPr lang="en-US" sz="3200">
            <a:latin typeface="Sakkal Majalla" panose="02000000000000000000" pitchFamily="2" charset="-78"/>
            <a:cs typeface="Sakkal Majalla" panose="02000000000000000000" pitchFamily="2" charset="-78"/>
          </a:endParaRPr>
        </a:p>
      </dgm:t>
    </dgm:pt>
    <dgm:pt modelId="{C9AA5A73-9D30-4A3D-8543-E99E724A541D}">
      <dgm:prSet custT="1"/>
      <dgm:spPr/>
      <dgm:t>
        <a:bodyPr/>
        <a:lstStyle/>
        <a:p>
          <a:r>
            <a:rPr lang="en-US" sz="3200" dirty="0">
              <a:latin typeface="Sakkal Majalla" panose="02000000000000000000" pitchFamily="2" charset="-78"/>
              <a:cs typeface="Sakkal Majalla" panose="02000000000000000000" pitchFamily="2" charset="-78"/>
            </a:rPr>
            <a:t>Re-capping </a:t>
          </a:r>
        </a:p>
      </dgm:t>
    </dgm:pt>
    <dgm:pt modelId="{0967D10E-8CF6-486F-BDD5-C0C53A3F115C}" type="parTrans" cxnId="{2EED2A6E-BB2A-48C5-ADB0-4D7341765FC2}">
      <dgm:prSet/>
      <dgm:spPr/>
      <dgm:t>
        <a:bodyPr/>
        <a:lstStyle/>
        <a:p>
          <a:endParaRPr lang="en-US" sz="3200">
            <a:latin typeface="Sakkal Majalla" panose="02000000000000000000" pitchFamily="2" charset="-78"/>
            <a:cs typeface="Sakkal Majalla" panose="02000000000000000000" pitchFamily="2" charset="-78"/>
          </a:endParaRPr>
        </a:p>
      </dgm:t>
    </dgm:pt>
    <dgm:pt modelId="{95F499BC-A426-4394-9EAD-FA247434BA90}" type="sibTrans" cxnId="{2EED2A6E-BB2A-48C5-ADB0-4D7341765FC2}">
      <dgm:prSet/>
      <dgm:spPr/>
      <dgm:t>
        <a:bodyPr/>
        <a:lstStyle/>
        <a:p>
          <a:endParaRPr lang="en-US" sz="3200">
            <a:latin typeface="Sakkal Majalla" panose="02000000000000000000" pitchFamily="2" charset="-78"/>
            <a:cs typeface="Sakkal Majalla" panose="02000000000000000000" pitchFamily="2" charset="-78"/>
          </a:endParaRPr>
        </a:p>
      </dgm:t>
    </dgm:pt>
    <dgm:pt modelId="{14326B52-EF2A-4602-B9D7-D49B355CA559}" type="pres">
      <dgm:prSet presAssocID="{FA8D3F14-F33E-4AF1-B743-1813C3834494}" presName="Name0" presStyleCnt="0">
        <dgm:presLayoutVars>
          <dgm:chMax val="7"/>
          <dgm:chPref val="7"/>
          <dgm:dir/>
          <dgm:animOne val="branch"/>
          <dgm:animLvl val="lvl"/>
        </dgm:presLayoutVars>
      </dgm:prSet>
      <dgm:spPr/>
    </dgm:pt>
    <dgm:pt modelId="{FC3703CE-68E4-4AE1-9715-875F4707EEC9}" type="pres">
      <dgm:prSet presAssocID="{8EC70ACC-E9C1-4C3A-9CD3-37652A3A31BA}" presName="composite" presStyleCnt="0"/>
      <dgm:spPr/>
    </dgm:pt>
    <dgm:pt modelId="{BB73625E-E646-419E-B9FE-203B03B7F8C3}" type="pres">
      <dgm:prSet presAssocID="{8EC70ACC-E9C1-4C3A-9CD3-37652A3A31BA}" presName="BackAccent" presStyleLbl="bgShp" presStyleIdx="0" presStyleCnt="3"/>
      <dgm:spPr/>
    </dgm:pt>
    <dgm:pt modelId="{5B0C7095-E519-4DC4-BC47-C61072F72898}" type="pres">
      <dgm:prSet presAssocID="{8EC70ACC-E9C1-4C3A-9CD3-37652A3A31BA}" presName="Accent" presStyleLbl="alignNode1" presStyleIdx="0" presStyleCnt="3"/>
      <dgm:spPr>
        <a:solidFill>
          <a:srgbClr val="996600"/>
        </a:solidFill>
        <a:ln>
          <a:noFill/>
        </a:ln>
      </dgm:spPr>
    </dgm:pt>
    <dgm:pt modelId="{80850FEB-03C7-45A7-8795-7328F0B244CC}" type="pres">
      <dgm:prSet presAssocID="{8EC70ACC-E9C1-4C3A-9CD3-37652A3A31BA}" presName="Child" presStyleLbl="revTx" presStyleIdx="0" presStyleCnt="6">
        <dgm:presLayoutVars>
          <dgm:chMax val="0"/>
          <dgm:chPref val="0"/>
          <dgm:bulletEnabled val="1"/>
        </dgm:presLayoutVars>
      </dgm:prSet>
      <dgm:spPr/>
    </dgm:pt>
    <dgm:pt modelId="{DB181F3A-E2BC-4E53-AF15-8C9C5431F445}" type="pres">
      <dgm:prSet presAssocID="{8EC70ACC-E9C1-4C3A-9CD3-37652A3A31BA}" presName="Parent" presStyleLbl="revTx" presStyleIdx="1" presStyleCnt="6">
        <dgm:presLayoutVars>
          <dgm:chMax val="1"/>
          <dgm:chPref val="1"/>
          <dgm:bulletEnabled val="1"/>
        </dgm:presLayoutVars>
      </dgm:prSet>
      <dgm:spPr/>
    </dgm:pt>
    <dgm:pt modelId="{A4026BB7-5981-40E2-B5AF-47A88D16F0A4}" type="pres">
      <dgm:prSet presAssocID="{44849731-B3D3-4EED-A885-01260F21D14C}" presName="sibTrans" presStyleCnt="0"/>
      <dgm:spPr/>
    </dgm:pt>
    <dgm:pt modelId="{3C9BDE68-E558-4E98-8652-9B086D611BF9}" type="pres">
      <dgm:prSet presAssocID="{0144A645-7919-4B97-99B6-C970F9CC2F76}" presName="composite" presStyleCnt="0"/>
      <dgm:spPr/>
    </dgm:pt>
    <dgm:pt modelId="{44EEC92B-0A55-4F1D-A602-60848C3FCB9C}" type="pres">
      <dgm:prSet presAssocID="{0144A645-7919-4B97-99B6-C970F9CC2F76}" presName="BackAccent" presStyleLbl="bgShp" presStyleIdx="1" presStyleCnt="3"/>
      <dgm:spPr/>
    </dgm:pt>
    <dgm:pt modelId="{E23DD474-EC5A-41B2-B219-AA53F86D1B6F}" type="pres">
      <dgm:prSet presAssocID="{0144A645-7919-4B97-99B6-C970F9CC2F76}" presName="Accent" presStyleLbl="alignNode1" presStyleIdx="1" presStyleCnt="3"/>
      <dgm:spPr>
        <a:solidFill>
          <a:srgbClr val="996600"/>
        </a:solidFill>
        <a:ln>
          <a:noFill/>
        </a:ln>
      </dgm:spPr>
    </dgm:pt>
    <dgm:pt modelId="{149F0BE2-7E1C-4DBA-9EB9-C5ED9C343938}" type="pres">
      <dgm:prSet presAssocID="{0144A645-7919-4B97-99B6-C970F9CC2F76}" presName="Child" presStyleLbl="revTx" presStyleIdx="2" presStyleCnt="6">
        <dgm:presLayoutVars>
          <dgm:chMax val="0"/>
          <dgm:chPref val="0"/>
          <dgm:bulletEnabled val="1"/>
        </dgm:presLayoutVars>
      </dgm:prSet>
      <dgm:spPr/>
    </dgm:pt>
    <dgm:pt modelId="{AC5D6639-6949-47EF-879E-CC38D5272430}" type="pres">
      <dgm:prSet presAssocID="{0144A645-7919-4B97-99B6-C970F9CC2F76}" presName="Parent" presStyleLbl="revTx" presStyleIdx="3" presStyleCnt="6">
        <dgm:presLayoutVars>
          <dgm:chMax val="1"/>
          <dgm:chPref val="1"/>
          <dgm:bulletEnabled val="1"/>
        </dgm:presLayoutVars>
      </dgm:prSet>
      <dgm:spPr/>
    </dgm:pt>
    <dgm:pt modelId="{BE443AB9-24CA-46F8-974E-8E4A8D5FE0CA}" type="pres">
      <dgm:prSet presAssocID="{C541491B-AF85-4120-A2C2-3551B6466447}" presName="sibTrans" presStyleCnt="0"/>
      <dgm:spPr/>
    </dgm:pt>
    <dgm:pt modelId="{435A4233-7EC6-48D4-9F7F-811A06D66EE0}" type="pres">
      <dgm:prSet presAssocID="{123F4B0F-F397-4D73-B440-53AA0FAF5A9A}" presName="composite" presStyleCnt="0"/>
      <dgm:spPr/>
    </dgm:pt>
    <dgm:pt modelId="{319CA5A2-C41E-4A16-9A1E-995EBC7F80E9}" type="pres">
      <dgm:prSet presAssocID="{123F4B0F-F397-4D73-B440-53AA0FAF5A9A}" presName="BackAccent" presStyleLbl="bgShp" presStyleIdx="2" presStyleCnt="3"/>
      <dgm:spPr/>
    </dgm:pt>
    <dgm:pt modelId="{CF6CECFC-0C01-42D5-9092-6C5A57F7B390}" type="pres">
      <dgm:prSet presAssocID="{123F4B0F-F397-4D73-B440-53AA0FAF5A9A}" presName="Accent" presStyleLbl="alignNode1" presStyleIdx="2" presStyleCnt="3"/>
      <dgm:spPr>
        <a:solidFill>
          <a:srgbClr val="996600"/>
        </a:solidFill>
        <a:ln>
          <a:noFill/>
        </a:ln>
      </dgm:spPr>
    </dgm:pt>
    <dgm:pt modelId="{604A2565-420B-447D-94F6-BFBB2C381A70}" type="pres">
      <dgm:prSet presAssocID="{123F4B0F-F397-4D73-B440-53AA0FAF5A9A}" presName="Child" presStyleLbl="revTx" presStyleIdx="4" presStyleCnt="6">
        <dgm:presLayoutVars>
          <dgm:chMax val="0"/>
          <dgm:chPref val="0"/>
          <dgm:bulletEnabled val="1"/>
        </dgm:presLayoutVars>
      </dgm:prSet>
      <dgm:spPr/>
    </dgm:pt>
    <dgm:pt modelId="{851FDAEE-1169-413D-9176-68D5BBA2F733}" type="pres">
      <dgm:prSet presAssocID="{123F4B0F-F397-4D73-B440-53AA0FAF5A9A}" presName="Parent" presStyleLbl="revTx" presStyleIdx="5" presStyleCnt="6">
        <dgm:presLayoutVars>
          <dgm:chMax val="1"/>
          <dgm:chPref val="1"/>
          <dgm:bulletEnabled val="1"/>
        </dgm:presLayoutVars>
      </dgm:prSet>
      <dgm:spPr/>
    </dgm:pt>
  </dgm:ptLst>
  <dgm:cxnLst>
    <dgm:cxn modelId="{85E09015-92F3-4B6D-AC9B-EF9059A3D818}" type="presOf" srcId="{123F4B0F-F397-4D73-B440-53AA0FAF5A9A}" destId="{851FDAEE-1169-413D-9176-68D5BBA2F733}" srcOrd="0" destOrd="0" presId="urn:microsoft.com/office/officeart/2008/layout/IncreasingCircleProcess"/>
    <dgm:cxn modelId="{A0817D1B-BF5A-4C61-8A66-6D1AA6BB9077}" type="presOf" srcId="{A6D216A3-5B2A-4D28-B40E-C4FD2B7085E0}" destId="{80850FEB-03C7-45A7-8795-7328F0B244CC}" srcOrd="0" destOrd="0" presId="urn:microsoft.com/office/officeart/2008/layout/IncreasingCircleProcess"/>
    <dgm:cxn modelId="{8ABF462E-4B4F-4324-8415-83628E164B66}" srcId="{FA8D3F14-F33E-4AF1-B743-1813C3834494}" destId="{0144A645-7919-4B97-99B6-C970F9CC2F76}" srcOrd="1" destOrd="0" parTransId="{BFC851DD-35AA-4354-9E18-2AFCC31B9025}" sibTransId="{C541491B-AF85-4120-A2C2-3551B6466447}"/>
    <dgm:cxn modelId="{5CCA0E60-3348-470C-946B-AB6D5E86BD95}" srcId="{FA8D3F14-F33E-4AF1-B743-1813C3834494}" destId="{8EC70ACC-E9C1-4C3A-9CD3-37652A3A31BA}" srcOrd="0" destOrd="0" parTransId="{1967608E-A151-41B1-AB55-6D58BE0052FC}" sibTransId="{44849731-B3D3-4EED-A885-01260F21D14C}"/>
    <dgm:cxn modelId="{2EED2A6E-BB2A-48C5-ADB0-4D7341765FC2}" srcId="{123F4B0F-F397-4D73-B440-53AA0FAF5A9A}" destId="{C9AA5A73-9D30-4A3D-8543-E99E724A541D}" srcOrd="0" destOrd="0" parTransId="{0967D10E-8CF6-486F-BDD5-C0C53A3F115C}" sibTransId="{95F499BC-A426-4394-9EAD-FA247434BA90}"/>
    <dgm:cxn modelId="{9AD8C36E-F937-4E85-B3D4-156CFC40B025}" type="presOf" srcId="{C9AA5A73-9D30-4A3D-8543-E99E724A541D}" destId="{604A2565-420B-447D-94F6-BFBB2C381A70}" srcOrd="0" destOrd="0" presId="urn:microsoft.com/office/officeart/2008/layout/IncreasingCircleProcess"/>
    <dgm:cxn modelId="{C37E9057-9DAD-42E0-A632-A1BC782DFD48}" srcId="{0144A645-7919-4B97-99B6-C970F9CC2F76}" destId="{DB8CAA75-2358-4240-A316-951BD401CE78}" srcOrd="0" destOrd="0" parTransId="{DB67C53F-FC19-475C-A589-7AFCDB5C179E}" sibTransId="{F2C3E76F-48CC-47F6-AB07-DD876B404654}"/>
    <dgm:cxn modelId="{DE19DA57-F3F5-4716-ADD3-346946FF08E8}" type="presOf" srcId="{0144A645-7919-4B97-99B6-C970F9CC2F76}" destId="{AC5D6639-6949-47EF-879E-CC38D5272430}" srcOrd="0" destOrd="0" presId="urn:microsoft.com/office/officeart/2008/layout/IncreasingCircleProcess"/>
    <dgm:cxn modelId="{7169817C-50D1-4ACD-B695-5B494920345B}" srcId="{8EC70ACC-E9C1-4C3A-9CD3-37652A3A31BA}" destId="{A6D216A3-5B2A-4D28-B40E-C4FD2B7085E0}" srcOrd="0" destOrd="0" parTransId="{F5FE1512-75A7-4CEC-8B86-AED2F78F75CF}" sibTransId="{FA929510-FCD0-4992-9BFE-6EC8D5291777}"/>
    <dgm:cxn modelId="{12BCB988-239E-4776-9AFF-FE6A5DAF658C}" type="presOf" srcId="{8EC70ACC-E9C1-4C3A-9CD3-37652A3A31BA}" destId="{DB181F3A-E2BC-4E53-AF15-8C9C5431F445}" srcOrd="0" destOrd="0" presId="urn:microsoft.com/office/officeart/2008/layout/IncreasingCircleProcess"/>
    <dgm:cxn modelId="{E04D5ED7-8CB5-4715-BD58-71F5E42BB33E}" type="presOf" srcId="{DB8CAA75-2358-4240-A316-951BD401CE78}" destId="{149F0BE2-7E1C-4DBA-9EB9-C5ED9C343938}" srcOrd="0" destOrd="0" presId="urn:microsoft.com/office/officeart/2008/layout/IncreasingCircleProcess"/>
    <dgm:cxn modelId="{B3F6EFFA-07C9-431A-9949-C127CA8B027F}" srcId="{FA8D3F14-F33E-4AF1-B743-1813C3834494}" destId="{123F4B0F-F397-4D73-B440-53AA0FAF5A9A}" srcOrd="2" destOrd="0" parTransId="{7F58DBDB-2164-4284-929D-9A1A472511C9}" sibTransId="{A46A7351-A845-4E05-804C-34CB231C6FAA}"/>
    <dgm:cxn modelId="{54DBCCFD-6F7F-42D0-96C3-CC21B9387D82}" type="presOf" srcId="{FA8D3F14-F33E-4AF1-B743-1813C3834494}" destId="{14326B52-EF2A-4602-B9D7-D49B355CA559}" srcOrd="0" destOrd="0" presId="urn:microsoft.com/office/officeart/2008/layout/IncreasingCircleProcess"/>
    <dgm:cxn modelId="{9715C778-94C2-472E-BC04-9CD7FEE23A40}" type="presParOf" srcId="{14326B52-EF2A-4602-B9D7-D49B355CA559}" destId="{FC3703CE-68E4-4AE1-9715-875F4707EEC9}" srcOrd="0" destOrd="0" presId="urn:microsoft.com/office/officeart/2008/layout/IncreasingCircleProcess"/>
    <dgm:cxn modelId="{1861EF01-A144-4ABA-8904-C695DB971989}" type="presParOf" srcId="{FC3703CE-68E4-4AE1-9715-875F4707EEC9}" destId="{BB73625E-E646-419E-B9FE-203B03B7F8C3}" srcOrd="0" destOrd="0" presId="urn:microsoft.com/office/officeart/2008/layout/IncreasingCircleProcess"/>
    <dgm:cxn modelId="{4E9365EA-2170-4EA0-859D-421EF218B4B6}" type="presParOf" srcId="{FC3703CE-68E4-4AE1-9715-875F4707EEC9}" destId="{5B0C7095-E519-4DC4-BC47-C61072F72898}" srcOrd="1" destOrd="0" presId="urn:microsoft.com/office/officeart/2008/layout/IncreasingCircleProcess"/>
    <dgm:cxn modelId="{01186E22-A448-48FC-908B-5B2B573427B5}" type="presParOf" srcId="{FC3703CE-68E4-4AE1-9715-875F4707EEC9}" destId="{80850FEB-03C7-45A7-8795-7328F0B244CC}" srcOrd="2" destOrd="0" presId="urn:microsoft.com/office/officeart/2008/layout/IncreasingCircleProcess"/>
    <dgm:cxn modelId="{FA7664EB-5F4B-401A-8B5F-05AE4392E8F8}" type="presParOf" srcId="{FC3703CE-68E4-4AE1-9715-875F4707EEC9}" destId="{DB181F3A-E2BC-4E53-AF15-8C9C5431F445}" srcOrd="3" destOrd="0" presId="urn:microsoft.com/office/officeart/2008/layout/IncreasingCircleProcess"/>
    <dgm:cxn modelId="{29E74A32-8B14-4AC0-8EED-D8C71C32F584}" type="presParOf" srcId="{14326B52-EF2A-4602-B9D7-D49B355CA559}" destId="{A4026BB7-5981-40E2-B5AF-47A88D16F0A4}" srcOrd="1" destOrd="0" presId="urn:microsoft.com/office/officeart/2008/layout/IncreasingCircleProcess"/>
    <dgm:cxn modelId="{7399A5BA-A25A-4287-8D81-EA6D2D8DF1EB}" type="presParOf" srcId="{14326B52-EF2A-4602-B9D7-D49B355CA559}" destId="{3C9BDE68-E558-4E98-8652-9B086D611BF9}" srcOrd="2" destOrd="0" presId="urn:microsoft.com/office/officeart/2008/layout/IncreasingCircleProcess"/>
    <dgm:cxn modelId="{88433329-53DE-4D01-87F3-3FAB3CA45A33}" type="presParOf" srcId="{3C9BDE68-E558-4E98-8652-9B086D611BF9}" destId="{44EEC92B-0A55-4F1D-A602-60848C3FCB9C}" srcOrd="0" destOrd="0" presId="urn:microsoft.com/office/officeart/2008/layout/IncreasingCircleProcess"/>
    <dgm:cxn modelId="{A96D523B-2FBF-4C6E-B322-C8790B6AF05E}" type="presParOf" srcId="{3C9BDE68-E558-4E98-8652-9B086D611BF9}" destId="{E23DD474-EC5A-41B2-B219-AA53F86D1B6F}" srcOrd="1" destOrd="0" presId="urn:microsoft.com/office/officeart/2008/layout/IncreasingCircleProcess"/>
    <dgm:cxn modelId="{D8C4280C-3E9A-4F8A-878E-0E155B80766C}" type="presParOf" srcId="{3C9BDE68-E558-4E98-8652-9B086D611BF9}" destId="{149F0BE2-7E1C-4DBA-9EB9-C5ED9C343938}" srcOrd="2" destOrd="0" presId="urn:microsoft.com/office/officeart/2008/layout/IncreasingCircleProcess"/>
    <dgm:cxn modelId="{E92F3D36-1CDE-4720-9AFB-534DD6E536FE}" type="presParOf" srcId="{3C9BDE68-E558-4E98-8652-9B086D611BF9}" destId="{AC5D6639-6949-47EF-879E-CC38D5272430}" srcOrd="3" destOrd="0" presId="urn:microsoft.com/office/officeart/2008/layout/IncreasingCircleProcess"/>
    <dgm:cxn modelId="{57FE93E2-6AD4-4C08-9D46-A859B67A6510}" type="presParOf" srcId="{14326B52-EF2A-4602-B9D7-D49B355CA559}" destId="{BE443AB9-24CA-46F8-974E-8E4A8D5FE0CA}" srcOrd="3" destOrd="0" presId="urn:microsoft.com/office/officeart/2008/layout/IncreasingCircleProcess"/>
    <dgm:cxn modelId="{465A1EA7-9FD6-419E-B45D-B56FD49C8889}" type="presParOf" srcId="{14326B52-EF2A-4602-B9D7-D49B355CA559}" destId="{435A4233-7EC6-48D4-9F7F-811A06D66EE0}" srcOrd="4" destOrd="0" presId="urn:microsoft.com/office/officeart/2008/layout/IncreasingCircleProcess"/>
    <dgm:cxn modelId="{50B3A0F2-66D3-4161-BDAE-4A21542021C5}" type="presParOf" srcId="{435A4233-7EC6-48D4-9F7F-811A06D66EE0}" destId="{319CA5A2-C41E-4A16-9A1E-995EBC7F80E9}" srcOrd="0" destOrd="0" presId="urn:microsoft.com/office/officeart/2008/layout/IncreasingCircleProcess"/>
    <dgm:cxn modelId="{81C3FA4B-FC55-4317-8DCB-6EC8AB73C033}" type="presParOf" srcId="{435A4233-7EC6-48D4-9F7F-811A06D66EE0}" destId="{CF6CECFC-0C01-42D5-9092-6C5A57F7B390}" srcOrd="1" destOrd="0" presId="urn:microsoft.com/office/officeart/2008/layout/IncreasingCircleProcess"/>
    <dgm:cxn modelId="{BF865DF6-3A27-48B1-88EE-6A688E8E4BCB}" type="presParOf" srcId="{435A4233-7EC6-48D4-9F7F-811A06D66EE0}" destId="{604A2565-420B-447D-94F6-BFBB2C381A70}" srcOrd="2" destOrd="0" presId="urn:microsoft.com/office/officeart/2008/layout/IncreasingCircleProcess"/>
    <dgm:cxn modelId="{856A3AC8-FE4E-476C-A850-FE560D44589B}" type="presParOf" srcId="{435A4233-7EC6-48D4-9F7F-811A06D66EE0}" destId="{851FDAEE-1169-413D-9176-68D5BBA2F733}" srcOrd="3" destOrd="0" presId="urn:microsoft.com/office/officeart/2008/layout/Increasing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0D7CF-6A15-4945-ACCF-954DD5FCFB51}" type="doc">
      <dgm:prSet loTypeId="urn:microsoft.com/office/officeart/2008/layout/PictureStrips" loCatId="list" qsTypeId="urn:microsoft.com/office/officeart/2005/8/quickstyle/simple1" qsCatId="simple" csTypeId="urn:microsoft.com/office/officeart/2005/8/colors/accent3_2" csCatId="accent3" phldr="1"/>
      <dgm:spPr/>
      <dgm:t>
        <a:bodyPr/>
        <a:lstStyle/>
        <a:p>
          <a:endParaRPr lang="en-US"/>
        </a:p>
      </dgm:t>
    </dgm:pt>
    <dgm:pt modelId="{FA3DA9F1-A0E9-40CC-B008-5C744BD91B8F}">
      <dgm:prSet phldrT="[Text]"/>
      <dgm:spPr>
        <a:ln>
          <a:noFill/>
        </a:ln>
      </dgm:spPr>
      <dgm:t>
        <a:bodyPr/>
        <a:lstStyle/>
        <a:p>
          <a:r>
            <a:rPr lang="en-US" dirty="0"/>
            <a:t>Patient Priority</a:t>
          </a:r>
        </a:p>
      </dgm:t>
    </dgm:pt>
    <dgm:pt modelId="{35E4C274-B913-485F-BEF5-9261BA8E7D84}" type="parTrans" cxnId="{89990452-1D78-48E8-BD3D-52E26355F9DA}">
      <dgm:prSet/>
      <dgm:spPr/>
      <dgm:t>
        <a:bodyPr/>
        <a:lstStyle/>
        <a:p>
          <a:endParaRPr lang="en-US"/>
        </a:p>
      </dgm:t>
    </dgm:pt>
    <dgm:pt modelId="{7133AAEC-FD38-4D7D-A199-D3B218DD1F1F}" type="sibTrans" cxnId="{89990452-1D78-48E8-BD3D-52E26355F9DA}">
      <dgm:prSet/>
      <dgm:spPr/>
      <dgm:t>
        <a:bodyPr/>
        <a:lstStyle/>
        <a:p>
          <a:endParaRPr lang="en-US"/>
        </a:p>
      </dgm:t>
    </dgm:pt>
    <dgm:pt modelId="{F4F6D487-3658-44A1-A57C-513E69140A65}">
      <dgm:prSet phldrT="[Text]"/>
      <dgm:spPr>
        <a:ln>
          <a:noFill/>
        </a:ln>
      </dgm:spPr>
      <dgm:t>
        <a:bodyPr/>
        <a:lstStyle/>
        <a:p>
          <a:r>
            <a:rPr lang="en-US" dirty="0"/>
            <a:t>Excellence &amp;</a:t>
          </a:r>
        </a:p>
        <a:p>
          <a:r>
            <a:rPr lang="en-US" dirty="0"/>
            <a:t>leadership</a:t>
          </a:r>
        </a:p>
      </dgm:t>
    </dgm:pt>
    <dgm:pt modelId="{17AF0740-C167-49BD-AAAF-3CFA3BDDDCD5}" type="parTrans" cxnId="{AFA89773-C512-46E4-8BA0-738B8E6956F4}">
      <dgm:prSet/>
      <dgm:spPr/>
      <dgm:t>
        <a:bodyPr/>
        <a:lstStyle/>
        <a:p>
          <a:endParaRPr lang="en-US"/>
        </a:p>
      </dgm:t>
    </dgm:pt>
    <dgm:pt modelId="{B7C4ED2C-DA41-4438-A498-370465494FB3}" type="sibTrans" cxnId="{AFA89773-C512-46E4-8BA0-738B8E6956F4}">
      <dgm:prSet/>
      <dgm:spPr/>
      <dgm:t>
        <a:bodyPr/>
        <a:lstStyle/>
        <a:p>
          <a:endParaRPr lang="en-US"/>
        </a:p>
      </dgm:t>
    </dgm:pt>
    <dgm:pt modelId="{36A49EED-B1E4-43A1-9F2C-89D26E447DC0}">
      <dgm:prSet phldrT="[Text]"/>
      <dgm:spPr>
        <a:ln>
          <a:noFill/>
        </a:ln>
      </dgm:spPr>
      <dgm:t>
        <a:bodyPr/>
        <a:lstStyle/>
        <a:p>
          <a:r>
            <a:rPr lang="en-US" dirty="0"/>
            <a:t>Initiative and</a:t>
          </a:r>
        </a:p>
        <a:p>
          <a:r>
            <a:rPr lang="en-US" dirty="0"/>
            <a:t>productivity</a:t>
          </a:r>
        </a:p>
      </dgm:t>
    </dgm:pt>
    <dgm:pt modelId="{6818B5EE-1580-4643-ACE6-4CBBA31A98EE}" type="parTrans" cxnId="{40E7A411-7C8C-48EE-BFF8-928F7374D3D8}">
      <dgm:prSet/>
      <dgm:spPr/>
      <dgm:t>
        <a:bodyPr/>
        <a:lstStyle/>
        <a:p>
          <a:endParaRPr lang="en-US"/>
        </a:p>
      </dgm:t>
    </dgm:pt>
    <dgm:pt modelId="{085BB15F-26E1-438B-B2A0-432C35D6C3FC}" type="sibTrans" cxnId="{40E7A411-7C8C-48EE-BFF8-928F7374D3D8}">
      <dgm:prSet/>
      <dgm:spPr/>
      <dgm:t>
        <a:bodyPr/>
        <a:lstStyle/>
        <a:p>
          <a:endParaRPr lang="en-US"/>
        </a:p>
      </dgm:t>
    </dgm:pt>
    <dgm:pt modelId="{57E788AC-1D32-4DA1-97F5-BF072FBAC7F3}">
      <dgm:prSet phldrT="[Text]"/>
      <dgm:spPr>
        <a:ln>
          <a:noFill/>
        </a:ln>
      </dgm:spPr>
      <dgm:t>
        <a:bodyPr/>
        <a:lstStyle/>
        <a:p>
          <a:r>
            <a:rPr lang="en-US" dirty="0"/>
            <a:t>Accountability</a:t>
          </a:r>
        </a:p>
      </dgm:t>
    </dgm:pt>
    <dgm:pt modelId="{F384D67C-E9FD-4C48-A062-E813B0F7A836}" type="parTrans" cxnId="{5530D7E3-9AF6-49E8-AB14-B5AAB7B53DFE}">
      <dgm:prSet/>
      <dgm:spPr/>
      <dgm:t>
        <a:bodyPr/>
        <a:lstStyle/>
        <a:p>
          <a:endParaRPr lang="en-US"/>
        </a:p>
      </dgm:t>
    </dgm:pt>
    <dgm:pt modelId="{E41CB254-9F61-4F6F-B3A3-472FD9EE214E}" type="sibTrans" cxnId="{5530D7E3-9AF6-49E8-AB14-B5AAB7B53DFE}">
      <dgm:prSet/>
      <dgm:spPr/>
      <dgm:t>
        <a:bodyPr/>
        <a:lstStyle/>
        <a:p>
          <a:endParaRPr lang="en-US"/>
        </a:p>
      </dgm:t>
    </dgm:pt>
    <dgm:pt modelId="{F0EB23E5-29B0-4CEE-A8A9-2B268FCB0B1C}" type="pres">
      <dgm:prSet presAssocID="{5DE0D7CF-6A15-4945-ACCF-954DD5FCFB51}" presName="Name0" presStyleCnt="0">
        <dgm:presLayoutVars>
          <dgm:dir/>
          <dgm:resizeHandles val="exact"/>
        </dgm:presLayoutVars>
      </dgm:prSet>
      <dgm:spPr/>
    </dgm:pt>
    <dgm:pt modelId="{2E8F41F7-71C1-4265-8D86-5D9FBC2D5BC3}" type="pres">
      <dgm:prSet presAssocID="{FA3DA9F1-A0E9-40CC-B008-5C744BD91B8F}" presName="composite" presStyleCnt="0"/>
      <dgm:spPr/>
    </dgm:pt>
    <dgm:pt modelId="{C70699FC-EBD8-4359-89DC-3E3F46D44476}" type="pres">
      <dgm:prSet presAssocID="{FA3DA9F1-A0E9-40CC-B008-5C744BD91B8F}" presName="rect1" presStyleLbl="trAlignAcc1" presStyleIdx="0" presStyleCnt="4">
        <dgm:presLayoutVars>
          <dgm:bulletEnabled val="1"/>
        </dgm:presLayoutVars>
      </dgm:prSet>
      <dgm:spPr/>
    </dgm:pt>
    <dgm:pt modelId="{48227E67-1B28-4AFE-A3BB-4E9A9A69C4A5}" type="pres">
      <dgm:prSet presAssocID="{FA3DA9F1-A0E9-40CC-B008-5C744BD91B8F}" presName="rect2" presStyleLbl="fgImgPlace1" presStyleIdx="0" presStyleCnt="4"/>
      <dgm:spPr>
        <a:blipFill rotWithShape="1">
          <a:blip xmlns:r="http://schemas.openxmlformats.org/officeDocument/2006/relationships" r:embed="rId1"/>
          <a:stretch>
            <a:fillRect/>
          </a:stretch>
        </a:blipFill>
      </dgm:spPr>
    </dgm:pt>
    <dgm:pt modelId="{D7FED089-1A67-46AA-B6F3-016B40366D32}" type="pres">
      <dgm:prSet presAssocID="{7133AAEC-FD38-4D7D-A199-D3B218DD1F1F}" presName="sibTrans" presStyleCnt="0"/>
      <dgm:spPr/>
    </dgm:pt>
    <dgm:pt modelId="{51FACD4D-4335-4C60-9ACD-8D7FE1242AB9}" type="pres">
      <dgm:prSet presAssocID="{F4F6D487-3658-44A1-A57C-513E69140A65}" presName="composite" presStyleCnt="0"/>
      <dgm:spPr/>
    </dgm:pt>
    <dgm:pt modelId="{3BFDF661-CA61-44C3-B2D6-3D3FA20EF2E2}" type="pres">
      <dgm:prSet presAssocID="{F4F6D487-3658-44A1-A57C-513E69140A65}" presName="rect1" presStyleLbl="trAlignAcc1" presStyleIdx="1" presStyleCnt="4">
        <dgm:presLayoutVars>
          <dgm:bulletEnabled val="1"/>
        </dgm:presLayoutVars>
      </dgm:prSet>
      <dgm:spPr/>
    </dgm:pt>
    <dgm:pt modelId="{48870CC7-6355-4E6F-8B40-7568F1B2A31F}" type="pres">
      <dgm:prSet presAssocID="{F4F6D487-3658-44A1-A57C-513E69140A65}" presName="rect2" presStyleLbl="fgImgPlace1" presStyleIdx="1" presStyleCnt="4"/>
      <dgm:spPr>
        <a:blipFill rotWithShape="1">
          <a:blip xmlns:r="http://schemas.openxmlformats.org/officeDocument/2006/relationships" r:embed="rId2"/>
          <a:stretch>
            <a:fillRect/>
          </a:stretch>
        </a:blipFill>
      </dgm:spPr>
    </dgm:pt>
    <dgm:pt modelId="{287973FA-A26C-45D7-AE36-7FA72A4ED1B0}" type="pres">
      <dgm:prSet presAssocID="{B7C4ED2C-DA41-4438-A498-370465494FB3}" presName="sibTrans" presStyleCnt="0"/>
      <dgm:spPr/>
    </dgm:pt>
    <dgm:pt modelId="{D36A5B70-4FE9-4B04-B7DD-BEDF654621B9}" type="pres">
      <dgm:prSet presAssocID="{36A49EED-B1E4-43A1-9F2C-89D26E447DC0}" presName="composite" presStyleCnt="0"/>
      <dgm:spPr/>
    </dgm:pt>
    <dgm:pt modelId="{1688A3FD-DA61-4997-9F6F-99520FAAEBCA}" type="pres">
      <dgm:prSet presAssocID="{36A49EED-B1E4-43A1-9F2C-89D26E447DC0}" presName="rect1" presStyleLbl="trAlignAcc1" presStyleIdx="2" presStyleCnt="4">
        <dgm:presLayoutVars>
          <dgm:bulletEnabled val="1"/>
        </dgm:presLayoutVars>
      </dgm:prSet>
      <dgm:spPr/>
    </dgm:pt>
    <dgm:pt modelId="{C6F78FD0-93E4-4E07-BBB5-5E6A6C7029D7}" type="pres">
      <dgm:prSet presAssocID="{36A49EED-B1E4-43A1-9F2C-89D26E447DC0}" presName="rect2" presStyleLbl="fgImgPlace1" presStyleIdx="2" presStyleCnt="4"/>
      <dgm:spPr>
        <a:blipFill rotWithShape="1">
          <a:blip xmlns:r="http://schemas.openxmlformats.org/officeDocument/2006/relationships" r:embed="rId3"/>
          <a:stretch>
            <a:fillRect/>
          </a:stretch>
        </a:blipFill>
      </dgm:spPr>
    </dgm:pt>
    <dgm:pt modelId="{A836956A-F0C2-41D8-B42C-3A02DBB3E66B}" type="pres">
      <dgm:prSet presAssocID="{085BB15F-26E1-438B-B2A0-432C35D6C3FC}" presName="sibTrans" presStyleCnt="0"/>
      <dgm:spPr/>
    </dgm:pt>
    <dgm:pt modelId="{6B9336B6-3F4E-4648-A46B-D37BDAFAC63F}" type="pres">
      <dgm:prSet presAssocID="{57E788AC-1D32-4DA1-97F5-BF072FBAC7F3}" presName="composite" presStyleCnt="0"/>
      <dgm:spPr/>
    </dgm:pt>
    <dgm:pt modelId="{63403C46-C58C-4F6E-9424-56B23F640923}" type="pres">
      <dgm:prSet presAssocID="{57E788AC-1D32-4DA1-97F5-BF072FBAC7F3}" presName="rect1" presStyleLbl="trAlignAcc1" presStyleIdx="3" presStyleCnt="4">
        <dgm:presLayoutVars>
          <dgm:bulletEnabled val="1"/>
        </dgm:presLayoutVars>
      </dgm:prSet>
      <dgm:spPr/>
    </dgm:pt>
    <dgm:pt modelId="{802AB8D2-A0DC-49FD-97F4-49FD345D86FD}" type="pres">
      <dgm:prSet presAssocID="{57E788AC-1D32-4DA1-97F5-BF072FBAC7F3}" presName="rect2" presStyleLbl="fgImgPlace1" presStyleIdx="3" presStyleCnt="4"/>
      <dgm:spPr>
        <a:blipFill rotWithShape="1">
          <a:blip xmlns:r="http://schemas.openxmlformats.org/officeDocument/2006/relationships" r:embed="rId4"/>
          <a:stretch>
            <a:fillRect/>
          </a:stretch>
        </a:blipFill>
      </dgm:spPr>
    </dgm:pt>
  </dgm:ptLst>
  <dgm:cxnLst>
    <dgm:cxn modelId="{40E7A411-7C8C-48EE-BFF8-928F7374D3D8}" srcId="{5DE0D7CF-6A15-4945-ACCF-954DD5FCFB51}" destId="{36A49EED-B1E4-43A1-9F2C-89D26E447DC0}" srcOrd="2" destOrd="0" parTransId="{6818B5EE-1580-4643-ACE6-4CBBA31A98EE}" sibTransId="{085BB15F-26E1-438B-B2A0-432C35D6C3FC}"/>
    <dgm:cxn modelId="{2E477140-9C65-4865-9F1C-4698C3953839}" type="presOf" srcId="{57E788AC-1D32-4DA1-97F5-BF072FBAC7F3}" destId="{63403C46-C58C-4F6E-9424-56B23F640923}" srcOrd="0" destOrd="0" presId="urn:microsoft.com/office/officeart/2008/layout/PictureStrips"/>
    <dgm:cxn modelId="{10F4B860-5620-4602-8EC8-7AC4CEA6BCE3}" type="presOf" srcId="{FA3DA9F1-A0E9-40CC-B008-5C744BD91B8F}" destId="{C70699FC-EBD8-4359-89DC-3E3F46D44476}" srcOrd="0" destOrd="0" presId="urn:microsoft.com/office/officeart/2008/layout/PictureStrips"/>
    <dgm:cxn modelId="{8D784D61-68F8-44F3-8DA0-698D45559EDC}" type="presOf" srcId="{F4F6D487-3658-44A1-A57C-513E69140A65}" destId="{3BFDF661-CA61-44C3-B2D6-3D3FA20EF2E2}" srcOrd="0" destOrd="0" presId="urn:microsoft.com/office/officeart/2008/layout/PictureStrips"/>
    <dgm:cxn modelId="{F5E6726F-B05F-4AF3-9FAA-6C05957220A1}" type="presOf" srcId="{5DE0D7CF-6A15-4945-ACCF-954DD5FCFB51}" destId="{F0EB23E5-29B0-4CEE-A8A9-2B268FCB0B1C}" srcOrd="0" destOrd="0" presId="urn:microsoft.com/office/officeart/2008/layout/PictureStrips"/>
    <dgm:cxn modelId="{89990452-1D78-48E8-BD3D-52E26355F9DA}" srcId="{5DE0D7CF-6A15-4945-ACCF-954DD5FCFB51}" destId="{FA3DA9F1-A0E9-40CC-B008-5C744BD91B8F}" srcOrd="0" destOrd="0" parTransId="{35E4C274-B913-485F-BEF5-9261BA8E7D84}" sibTransId="{7133AAEC-FD38-4D7D-A199-D3B218DD1F1F}"/>
    <dgm:cxn modelId="{AFA89773-C512-46E4-8BA0-738B8E6956F4}" srcId="{5DE0D7CF-6A15-4945-ACCF-954DD5FCFB51}" destId="{F4F6D487-3658-44A1-A57C-513E69140A65}" srcOrd="1" destOrd="0" parTransId="{17AF0740-C167-49BD-AAAF-3CFA3BDDDCD5}" sibTransId="{B7C4ED2C-DA41-4438-A498-370465494FB3}"/>
    <dgm:cxn modelId="{872208AD-32BA-49EC-8E57-DA03819EE787}" type="presOf" srcId="{36A49EED-B1E4-43A1-9F2C-89D26E447DC0}" destId="{1688A3FD-DA61-4997-9F6F-99520FAAEBCA}" srcOrd="0" destOrd="0" presId="urn:microsoft.com/office/officeart/2008/layout/PictureStrips"/>
    <dgm:cxn modelId="{5530D7E3-9AF6-49E8-AB14-B5AAB7B53DFE}" srcId="{5DE0D7CF-6A15-4945-ACCF-954DD5FCFB51}" destId="{57E788AC-1D32-4DA1-97F5-BF072FBAC7F3}" srcOrd="3" destOrd="0" parTransId="{F384D67C-E9FD-4C48-A062-E813B0F7A836}" sibTransId="{E41CB254-9F61-4F6F-B3A3-472FD9EE214E}"/>
    <dgm:cxn modelId="{C71B4C5D-6F43-4B75-8113-7C2832386129}" type="presParOf" srcId="{F0EB23E5-29B0-4CEE-A8A9-2B268FCB0B1C}" destId="{2E8F41F7-71C1-4265-8D86-5D9FBC2D5BC3}" srcOrd="0" destOrd="0" presId="urn:microsoft.com/office/officeart/2008/layout/PictureStrips"/>
    <dgm:cxn modelId="{2288819C-8D36-48C8-850F-365C992F2AAB}" type="presParOf" srcId="{2E8F41F7-71C1-4265-8D86-5D9FBC2D5BC3}" destId="{C70699FC-EBD8-4359-89DC-3E3F46D44476}" srcOrd="0" destOrd="0" presId="urn:microsoft.com/office/officeart/2008/layout/PictureStrips"/>
    <dgm:cxn modelId="{6CAC8340-D8BD-4E0E-B77B-5830D3C5B2E1}" type="presParOf" srcId="{2E8F41F7-71C1-4265-8D86-5D9FBC2D5BC3}" destId="{48227E67-1B28-4AFE-A3BB-4E9A9A69C4A5}" srcOrd="1" destOrd="0" presId="urn:microsoft.com/office/officeart/2008/layout/PictureStrips"/>
    <dgm:cxn modelId="{AA12C2F9-164B-4EC1-9279-19CD6186C4A8}" type="presParOf" srcId="{F0EB23E5-29B0-4CEE-A8A9-2B268FCB0B1C}" destId="{D7FED089-1A67-46AA-B6F3-016B40366D32}" srcOrd="1" destOrd="0" presId="urn:microsoft.com/office/officeart/2008/layout/PictureStrips"/>
    <dgm:cxn modelId="{BA841DC2-F04E-407D-AD7C-2EEDB0B897A3}" type="presParOf" srcId="{F0EB23E5-29B0-4CEE-A8A9-2B268FCB0B1C}" destId="{51FACD4D-4335-4C60-9ACD-8D7FE1242AB9}" srcOrd="2" destOrd="0" presId="urn:microsoft.com/office/officeart/2008/layout/PictureStrips"/>
    <dgm:cxn modelId="{BFDE4F4F-9055-4576-B0D8-464A857E27FD}" type="presParOf" srcId="{51FACD4D-4335-4C60-9ACD-8D7FE1242AB9}" destId="{3BFDF661-CA61-44C3-B2D6-3D3FA20EF2E2}" srcOrd="0" destOrd="0" presId="urn:microsoft.com/office/officeart/2008/layout/PictureStrips"/>
    <dgm:cxn modelId="{C3CDAEA2-D829-4E1D-BCA7-2E5E6D9A29F9}" type="presParOf" srcId="{51FACD4D-4335-4C60-9ACD-8D7FE1242AB9}" destId="{48870CC7-6355-4E6F-8B40-7568F1B2A31F}" srcOrd="1" destOrd="0" presId="urn:microsoft.com/office/officeart/2008/layout/PictureStrips"/>
    <dgm:cxn modelId="{C03011D8-D8E5-4E1D-A1B2-8389B8DBB1F4}" type="presParOf" srcId="{F0EB23E5-29B0-4CEE-A8A9-2B268FCB0B1C}" destId="{287973FA-A26C-45D7-AE36-7FA72A4ED1B0}" srcOrd="3" destOrd="0" presId="urn:microsoft.com/office/officeart/2008/layout/PictureStrips"/>
    <dgm:cxn modelId="{ED6A5005-9AF5-4F92-9231-8DAF85EEECEC}" type="presParOf" srcId="{F0EB23E5-29B0-4CEE-A8A9-2B268FCB0B1C}" destId="{D36A5B70-4FE9-4B04-B7DD-BEDF654621B9}" srcOrd="4" destOrd="0" presId="urn:microsoft.com/office/officeart/2008/layout/PictureStrips"/>
    <dgm:cxn modelId="{5FDEB907-BEE0-43DD-9D97-2AC98F124BD8}" type="presParOf" srcId="{D36A5B70-4FE9-4B04-B7DD-BEDF654621B9}" destId="{1688A3FD-DA61-4997-9F6F-99520FAAEBCA}" srcOrd="0" destOrd="0" presId="urn:microsoft.com/office/officeart/2008/layout/PictureStrips"/>
    <dgm:cxn modelId="{B977F7D2-4188-4623-8759-60C67C05D742}" type="presParOf" srcId="{D36A5B70-4FE9-4B04-B7DD-BEDF654621B9}" destId="{C6F78FD0-93E4-4E07-BBB5-5E6A6C7029D7}" srcOrd="1" destOrd="0" presId="urn:microsoft.com/office/officeart/2008/layout/PictureStrips"/>
    <dgm:cxn modelId="{02E1BB0F-9B63-43A2-A3FB-E03F8E8354D9}" type="presParOf" srcId="{F0EB23E5-29B0-4CEE-A8A9-2B268FCB0B1C}" destId="{A836956A-F0C2-41D8-B42C-3A02DBB3E66B}" srcOrd="5" destOrd="0" presId="urn:microsoft.com/office/officeart/2008/layout/PictureStrips"/>
    <dgm:cxn modelId="{6D39095D-3CE3-45AB-A974-FFC9AC3A4D7E}" type="presParOf" srcId="{F0EB23E5-29B0-4CEE-A8A9-2B268FCB0B1C}" destId="{6B9336B6-3F4E-4648-A46B-D37BDAFAC63F}" srcOrd="6" destOrd="0" presId="urn:microsoft.com/office/officeart/2008/layout/PictureStrips"/>
    <dgm:cxn modelId="{E0D18B38-0C7D-47C3-A297-8B80538E9A10}" type="presParOf" srcId="{6B9336B6-3F4E-4648-A46B-D37BDAFAC63F}" destId="{63403C46-C58C-4F6E-9424-56B23F640923}" srcOrd="0" destOrd="0" presId="urn:microsoft.com/office/officeart/2008/layout/PictureStrips"/>
    <dgm:cxn modelId="{5ED53D9A-F28C-4BC1-B175-3358DB1F57B0}" type="presParOf" srcId="{6B9336B6-3F4E-4648-A46B-D37BDAFAC63F}" destId="{802AB8D2-A0DC-49FD-97F4-49FD345D86FD}"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E0D7CF-6A15-4945-ACCF-954DD5FCFB51}" type="doc">
      <dgm:prSet loTypeId="urn:microsoft.com/office/officeart/2008/layout/PictureStrips" loCatId="list" qsTypeId="urn:microsoft.com/office/officeart/2005/8/quickstyle/simple1" qsCatId="simple" csTypeId="urn:microsoft.com/office/officeart/2005/8/colors/accent3_2" csCatId="accent3" phldr="1"/>
      <dgm:spPr/>
      <dgm:t>
        <a:bodyPr/>
        <a:lstStyle/>
        <a:p>
          <a:endParaRPr lang="en-US"/>
        </a:p>
      </dgm:t>
    </dgm:pt>
    <dgm:pt modelId="{FA3DA9F1-A0E9-40CC-B008-5C744BD91B8F}">
      <dgm:prSet phldrT="[Text]"/>
      <dgm:spPr>
        <a:ln>
          <a:noFill/>
        </a:ln>
      </dgm:spPr>
      <dgm:t>
        <a:bodyPr/>
        <a:lstStyle/>
        <a:p>
          <a:r>
            <a:rPr lang="en-US" dirty="0"/>
            <a:t>Respect</a:t>
          </a:r>
        </a:p>
      </dgm:t>
    </dgm:pt>
    <dgm:pt modelId="{35E4C274-B913-485F-BEF5-9261BA8E7D84}" type="parTrans" cxnId="{89990452-1D78-48E8-BD3D-52E26355F9DA}">
      <dgm:prSet/>
      <dgm:spPr/>
      <dgm:t>
        <a:bodyPr/>
        <a:lstStyle/>
        <a:p>
          <a:endParaRPr lang="en-US"/>
        </a:p>
      </dgm:t>
    </dgm:pt>
    <dgm:pt modelId="{7133AAEC-FD38-4D7D-A199-D3B218DD1F1F}" type="sibTrans" cxnId="{89990452-1D78-48E8-BD3D-52E26355F9DA}">
      <dgm:prSet/>
      <dgm:spPr/>
      <dgm:t>
        <a:bodyPr/>
        <a:lstStyle/>
        <a:p>
          <a:endParaRPr lang="en-US"/>
        </a:p>
      </dgm:t>
    </dgm:pt>
    <dgm:pt modelId="{F4F6D487-3658-44A1-A57C-513E69140A65}">
      <dgm:prSet phldrT="[Text]"/>
      <dgm:spPr>
        <a:ln>
          <a:noFill/>
        </a:ln>
      </dgm:spPr>
      <dgm:t>
        <a:bodyPr/>
        <a:lstStyle/>
        <a:p>
          <a:r>
            <a:rPr lang="en-US" dirty="0"/>
            <a:t>Innovation</a:t>
          </a:r>
        </a:p>
      </dgm:t>
    </dgm:pt>
    <dgm:pt modelId="{17AF0740-C167-49BD-AAAF-3CFA3BDDDCD5}" type="parTrans" cxnId="{AFA89773-C512-46E4-8BA0-738B8E6956F4}">
      <dgm:prSet/>
      <dgm:spPr/>
      <dgm:t>
        <a:bodyPr/>
        <a:lstStyle/>
        <a:p>
          <a:endParaRPr lang="en-US"/>
        </a:p>
      </dgm:t>
    </dgm:pt>
    <dgm:pt modelId="{B7C4ED2C-DA41-4438-A498-370465494FB3}" type="sibTrans" cxnId="{AFA89773-C512-46E4-8BA0-738B8E6956F4}">
      <dgm:prSet/>
      <dgm:spPr/>
      <dgm:t>
        <a:bodyPr/>
        <a:lstStyle/>
        <a:p>
          <a:endParaRPr lang="en-US"/>
        </a:p>
      </dgm:t>
    </dgm:pt>
    <dgm:pt modelId="{36A49EED-B1E4-43A1-9F2C-89D26E447DC0}">
      <dgm:prSet phldrT="[Text]"/>
      <dgm:spPr>
        <a:ln>
          <a:noFill/>
        </a:ln>
      </dgm:spPr>
      <dgm:t>
        <a:bodyPr/>
        <a:lstStyle/>
        <a:p>
          <a:r>
            <a:rPr lang="en-US" dirty="0"/>
            <a:t>Teamwork</a:t>
          </a:r>
        </a:p>
      </dgm:t>
    </dgm:pt>
    <dgm:pt modelId="{6818B5EE-1580-4643-ACE6-4CBBA31A98EE}" type="parTrans" cxnId="{40E7A411-7C8C-48EE-BFF8-928F7374D3D8}">
      <dgm:prSet/>
      <dgm:spPr/>
      <dgm:t>
        <a:bodyPr/>
        <a:lstStyle/>
        <a:p>
          <a:endParaRPr lang="en-US"/>
        </a:p>
      </dgm:t>
    </dgm:pt>
    <dgm:pt modelId="{085BB15F-26E1-438B-B2A0-432C35D6C3FC}" type="sibTrans" cxnId="{40E7A411-7C8C-48EE-BFF8-928F7374D3D8}">
      <dgm:prSet/>
      <dgm:spPr/>
      <dgm:t>
        <a:bodyPr/>
        <a:lstStyle/>
        <a:p>
          <a:endParaRPr lang="en-US"/>
        </a:p>
      </dgm:t>
    </dgm:pt>
    <dgm:pt modelId="{57E788AC-1D32-4DA1-97F5-BF072FBAC7F3}">
      <dgm:prSet phldrT="[Text]"/>
      <dgm:spPr>
        <a:ln>
          <a:noFill/>
        </a:ln>
      </dgm:spPr>
      <dgm:t>
        <a:bodyPr/>
        <a:lstStyle/>
        <a:p>
          <a:r>
            <a:rPr lang="en-US" dirty="0"/>
            <a:t>Community Happiness</a:t>
          </a:r>
        </a:p>
      </dgm:t>
    </dgm:pt>
    <dgm:pt modelId="{F384D67C-E9FD-4C48-A062-E813B0F7A836}" type="parTrans" cxnId="{5530D7E3-9AF6-49E8-AB14-B5AAB7B53DFE}">
      <dgm:prSet/>
      <dgm:spPr/>
      <dgm:t>
        <a:bodyPr/>
        <a:lstStyle/>
        <a:p>
          <a:endParaRPr lang="en-US"/>
        </a:p>
      </dgm:t>
    </dgm:pt>
    <dgm:pt modelId="{E41CB254-9F61-4F6F-B3A3-472FD9EE214E}" type="sibTrans" cxnId="{5530D7E3-9AF6-49E8-AB14-B5AAB7B53DFE}">
      <dgm:prSet/>
      <dgm:spPr/>
      <dgm:t>
        <a:bodyPr/>
        <a:lstStyle/>
        <a:p>
          <a:endParaRPr lang="en-US"/>
        </a:p>
      </dgm:t>
    </dgm:pt>
    <dgm:pt modelId="{F0EB23E5-29B0-4CEE-A8A9-2B268FCB0B1C}" type="pres">
      <dgm:prSet presAssocID="{5DE0D7CF-6A15-4945-ACCF-954DD5FCFB51}" presName="Name0" presStyleCnt="0">
        <dgm:presLayoutVars>
          <dgm:dir/>
          <dgm:resizeHandles val="exact"/>
        </dgm:presLayoutVars>
      </dgm:prSet>
      <dgm:spPr/>
    </dgm:pt>
    <dgm:pt modelId="{2E8F41F7-71C1-4265-8D86-5D9FBC2D5BC3}" type="pres">
      <dgm:prSet presAssocID="{FA3DA9F1-A0E9-40CC-B008-5C744BD91B8F}" presName="composite" presStyleCnt="0"/>
      <dgm:spPr/>
    </dgm:pt>
    <dgm:pt modelId="{C70699FC-EBD8-4359-89DC-3E3F46D44476}" type="pres">
      <dgm:prSet presAssocID="{FA3DA9F1-A0E9-40CC-B008-5C744BD91B8F}" presName="rect1" presStyleLbl="trAlignAcc1" presStyleIdx="0" presStyleCnt="4">
        <dgm:presLayoutVars>
          <dgm:bulletEnabled val="1"/>
        </dgm:presLayoutVars>
      </dgm:prSet>
      <dgm:spPr/>
    </dgm:pt>
    <dgm:pt modelId="{48227E67-1B28-4AFE-A3BB-4E9A9A69C4A5}" type="pres">
      <dgm:prSet presAssocID="{FA3DA9F1-A0E9-40CC-B008-5C744BD91B8F}" presName="rect2" presStyleLbl="fgImgPlace1" presStyleIdx="0" presStyleCnt="4"/>
      <dgm:spPr>
        <a:blipFill rotWithShape="1">
          <a:blip xmlns:r="http://schemas.openxmlformats.org/officeDocument/2006/relationships" r:embed="rId1"/>
          <a:stretch>
            <a:fillRect/>
          </a:stretch>
        </a:blipFill>
      </dgm:spPr>
    </dgm:pt>
    <dgm:pt modelId="{D7FED089-1A67-46AA-B6F3-016B40366D32}" type="pres">
      <dgm:prSet presAssocID="{7133AAEC-FD38-4D7D-A199-D3B218DD1F1F}" presName="sibTrans" presStyleCnt="0"/>
      <dgm:spPr/>
    </dgm:pt>
    <dgm:pt modelId="{51FACD4D-4335-4C60-9ACD-8D7FE1242AB9}" type="pres">
      <dgm:prSet presAssocID="{F4F6D487-3658-44A1-A57C-513E69140A65}" presName="composite" presStyleCnt="0"/>
      <dgm:spPr/>
    </dgm:pt>
    <dgm:pt modelId="{3BFDF661-CA61-44C3-B2D6-3D3FA20EF2E2}" type="pres">
      <dgm:prSet presAssocID="{F4F6D487-3658-44A1-A57C-513E69140A65}" presName="rect1" presStyleLbl="trAlignAcc1" presStyleIdx="1" presStyleCnt="4">
        <dgm:presLayoutVars>
          <dgm:bulletEnabled val="1"/>
        </dgm:presLayoutVars>
      </dgm:prSet>
      <dgm:spPr/>
    </dgm:pt>
    <dgm:pt modelId="{48870CC7-6355-4E6F-8B40-7568F1B2A31F}" type="pres">
      <dgm:prSet presAssocID="{F4F6D487-3658-44A1-A57C-513E69140A65}" presName="rect2" presStyleLbl="fgImgPlace1" presStyleIdx="1" presStyleCnt="4"/>
      <dgm:spPr>
        <a:blipFill rotWithShape="1">
          <a:blip xmlns:r="http://schemas.openxmlformats.org/officeDocument/2006/relationships" r:embed="rId2"/>
          <a:stretch>
            <a:fillRect/>
          </a:stretch>
        </a:blipFill>
      </dgm:spPr>
    </dgm:pt>
    <dgm:pt modelId="{287973FA-A26C-45D7-AE36-7FA72A4ED1B0}" type="pres">
      <dgm:prSet presAssocID="{B7C4ED2C-DA41-4438-A498-370465494FB3}" presName="sibTrans" presStyleCnt="0"/>
      <dgm:spPr/>
    </dgm:pt>
    <dgm:pt modelId="{D36A5B70-4FE9-4B04-B7DD-BEDF654621B9}" type="pres">
      <dgm:prSet presAssocID="{36A49EED-B1E4-43A1-9F2C-89D26E447DC0}" presName="composite" presStyleCnt="0"/>
      <dgm:spPr/>
    </dgm:pt>
    <dgm:pt modelId="{1688A3FD-DA61-4997-9F6F-99520FAAEBCA}" type="pres">
      <dgm:prSet presAssocID="{36A49EED-B1E4-43A1-9F2C-89D26E447DC0}" presName="rect1" presStyleLbl="trAlignAcc1" presStyleIdx="2" presStyleCnt="4">
        <dgm:presLayoutVars>
          <dgm:bulletEnabled val="1"/>
        </dgm:presLayoutVars>
      </dgm:prSet>
      <dgm:spPr/>
    </dgm:pt>
    <dgm:pt modelId="{C6F78FD0-93E4-4E07-BBB5-5E6A6C7029D7}" type="pres">
      <dgm:prSet presAssocID="{36A49EED-B1E4-43A1-9F2C-89D26E447DC0}" presName="rect2" presStyleLbl="fgImgPlace1" presStyleIdx="2" presStyleCnt="4"/>
      <dgm:spPr>
        <a:blipFill rotWithShape="1">
          <a:blip xmlns:r="http://schemas.openxmlformats.org/officeDocument/2006/relationships" r:embed="rId3"/>
          <a:stretch>
            <a:fillRect/>
          </a:stretch>
        </a:blipFill>
      </dgm:spPr>
    </dgm:pt>
    <dgm:pt modelId="{A836956A-F0C2-41D8-B42C-3A02DBB3E66B}" type="pres">
      <dgm:prSet presAssocID="{085BB15F-26E1-438B-B2A0-432C35D6C3FC}" presName="sibTrans" presStyleCnt="0"/>
      <dgm:spPr/>
    </dgm:pt>
    <dgm:pt modelId="{6B9336B6-3F4E-4648-A46B-D37BDAFAC63F}" type="pres">
      <dgm:prSet presAssocID="{57E788AC-1D32-4DA1-97F5-BF072FBAC7F3}" presName="composite" presStyleCnt="0"/>
      <dgm:spPr/>
    </dgm:pt>
    <dgm:pt modelId="{63403C46-C58C-4F6E-9424-56B23F640923}" type="pres">
      <dgm:prSet presAssocID="{57E788AC-1D32-4DA1-97F5-BF072FBAC7F3}" presName="rect1" presStyleLbl="trAlignAcc1" presStyleIdx="3" presStyleCnt="4">
        <dgm:presLayoutVars>
          <dgm:bulletEnabled val="1"/>
        </dgm:presLayoutVars>
      </dgm:prSet>
      <dgm:spPr/>
    </dgm:pt>
    <dgm:pt modelId="{802AB8D2-A0DC-49FD-97F4-49FD345D86FD}" type="pres">
      <dgm:prSet presAssocID="{57E788AC-1D32-4DA1-97F5-BF072FBAC7F3}" presName="rect2" presStyleLbl="fgImgPlace1" presStyleIdx="3" presStyleCnt="4"/>
      <dgm:spPr>
        <a:blipFill rotWithShape="1">
          <a:blip xmlns:r="http://schemas.openxmlformats.org/officeDocument/2006/relationships" r:embed="rId4"/>
          <a:stretch>
            <a:fillRect/>
          </a:stretch>
        </a:blipFill>
      </dgm:spPr>
    </dgm:pt>
  </dgm:ptLst>
  <dgm:cxnLst>
    <dgm:cxn modelId="{40E7A411-7C8C-48EE-BFF8-928F7374D3D8}" srcId="{5DE0D7CF-6A15-4945-ACCF-954DD5FCFB51}" destId="{36A49EED-B1E4-43A1-9F2C-89D26E447DC0}" srcOrd="2" destOrd="0" parTransId="{6818B5EE-1580-4643-ACE6-4CBBA31A98EE}" sibTransId="{085BB15F-26E1-438B-B2A0-432C35D6C3FC}"/>
    <dgm:cxn modelId="{89990452-1D78-48E8-BD3D-52E26355F9DA}" srcId="{5DE0D7CF-6A15-4945-ACCF-954DD5FCFB51}" destId="{FA3DA9F1-A0E9-40CC-B008-5C744BD91B8F}" srcOrd="0" destOrd="0" parTransId="{35E4C274-B913-485F-BEF5-9261BA8E7D84}" sibTransId="{7133AAEC-FD38-4D7D-A199-D3B218DD1F1F}"/>
    <dgm:cxn modelId="{AFA89773-C512-46E4-8BA0-738B8E6956F4}" srcId="{5DE0D7CF-6A15-4945-ACCF-954DD5FCFB51}" destId="{F4F6D487-3658-44A1-A57C-513E69140A65}" srcOrd="1" destOrd="0" parTransId="{17AF0740-C167-49BD-AAAF-3CFA3BDDDCD5}" sibTransId="{B7C4ED2C-DA41-4438-A498-370465494FB3}"/>
    <dgm:cxn modelId="{B286FC77-31D6-4B8B-BEAF-B0A98B9C3414}" type="presOf" srcId="{36A49EED-B1E4-43A1-9F2C-89D26E447DC0}" destId="{1688A3FD-DA61-4997-9F6F-99520FAAEBCA}" srcOrd="0" destOrd="0" presId="urn:microsoft.com/office/officeart/2008/layout/PictureStrips"/>
    <dgm:cxn modelId="{8115667F-34D3-48FC-BB23-2E292799384B}" type="presOf" srcId="{5DE0D7CF-6A15-4945-ACCF-954DD5FCFB51}" destId="{F0EB23E5-29B0-4CEE-A8A9-2B268FCB0B1C}" srcOrd="0" destOrd="0" presId="urn:microsoft.com/office/officeart/2008/layout/PictureStrips"/>
    <dgm:cxn modelId="{C72448A9-4E01-4DE9-92BD-36086B82E7D2}" type="presOf" srcId="{57E788AC-1D32-4DA1-97F5-BF072FBAC7F3}" destId="{63403C46-C58C-4F6E-9424-56B23F640923}" srcOrd="0" destOrd="0" presId="urn:microsoft.com/office/officeart/2008/layout/PictureStrips"/>
    <dgm:cxn modelId="{021344C0-502F-43F6-9F87-C749B8372A4D}" type="presOf" srcId="{F4F6D487-3658-44A1-A57C-513E69140A65}" destId="{3BFDF661-CA61-44C3-B2D6-3D3FA20EF2E2}" srcOrd="0" destOrd="0" presId="urn:microsoft.com/office/officeart/2008/layout/PictureStrips"/>
    <dgm:cxn modelId="{5530D7E3-9AF6-49E8-AB14-B5AAB7B53DFE}" srcId="{5DE0D7CF-6A15-4945-ACCF-954DD5FCFB51}" destId="{57E788AC-1D32-4DA1-97F5-BF072FBAC7F3}" srcOrd="3" destOrd="0" parTransId="{F384D67C-E9FD-4C48-A062-E813B0F7A836}" sibTransId="{E41CB254-9F61-4F6F-B3A3-472FD9EE214E}"/>
    <dgm:cxn modelId="{2CDFB3E6-8D1D-48B8-A036-45F071B159E1}" type="presOf" srcId="{FA3DA9F1-A0E9-40CC-B008-5C744BD91B8F}" destId="{C70699FC-EBD8-4359-89DC-3E3F46D44476}" srcOrd="0" destOrd="0" presId="urn:microsoft.com/office/officeart/2008/layout/PictureStrips"/>
    <dgm:cxn modelId="{7A1D220E-7F7F-4AA3-BA1B-07F5FBD6B500}" type="presParOf" srcId="{F0EB23E5-29B0-4CEE-A8A9-2B268FCB0B1C}" destId="{2E8F41F7-71C1-4265-8D86-5D9FBC2D5BC3}" srcOrd="0" destOrd="0" presId="urn:microsoft.com/office/officeart/2008/layout/PictureStrips"/>
    <dgm:cxn modelId="{B7A11831-6C97-47E5-B4BF-319593BDEEB9}" type="presParOf" srcId="{2E8F41F7-71C1-4265-8D86-5D9FBC2D5BC3}" destId="{C70699FC-EBD8-4359-89DC-3E3F46D44476}" srcOrd="0" destOrd="0" presId="urn:microsoft.com/office/officeart/2008/layout/PictureStrips"/>
    <dgm:cxn modelId="{4C92F436-09D0-4696-87C5-22F091987B21}" type="presParOf" srcId="{2E8F41F7-71C1-4265-8D86-5D9FBC2D5BC3}" destId="{48227E67-1B28-4AFE-A3BB-4E9A9A69C4A5}" srcOrd="1" destOrd="0" presId="urn:microsoft.com/office/officeart/2008/layout/PictureStrips"/>
    <dgm:cxn modelId="{7B31D088-67B9-495A-BABC-4D0F5B2AE38A}" type="presParOf" srcId="{F0EB23E5-29B0-4CEE-A8A9-2B268FCB0B1C}" destId="{D7FED089-1A67-46AA-B6F3-016B40366D32}" srcOrd="1" destOrd="0" presId="urn:microsoft.com/office/officeart/2008/layout/PictureStrips"/>
    <dgm:cxn modelId="{5CCB5897-9114-49BB-82ED-79B80BF911E7}" type="presParOf" srcId="{F0EB23E5-29B0-4CEE-A8A9-2B268FCB0B1C}" destId="{51FACD4D-4335-4C60-9ACD-8D7FE1242AB9}" srcOrd="2" destOrd="0" presId="urn:microsoft.com/office/officeart/2008/layout/PictureStrips"/>
    <dgm:cxn modelId="{903BB2A6-E17D-45DB-A37A-603AB5C1524A}" type="presParOf" srcId="{51FACD4D-4335-4C60-9ACD-8D7FE1242AB9}" destId="{3BFDF661-CA61-44C3-B2D6-3D3FA20EF2E2}" srcOrd="0" destOrd="0" presId="urn:microsoft.com/office/officeart/2008/layout/PictureStrips"/>
    <dgm:cxn modelId="{444B5451-AC13-48B5-809D-BE3B7AC8052D}" type="presParOf" srcId="{51FACD4D-4335-4C60-9ACD-8D7FE1242AB9}" destId="{48870CC7-6355-4E6F-8B40-7568F1B2A31F}" srcOrd="1" destOrd="0" presId="urn:microsoft.com/office/officeart/2008/layout/PictureStrips"/>
    <dgm:cxn modelId="{A21A670C-E3A1-46D3-8D18-5BED3B80F5DC}" type="presParOf" srcId="{F0EB23E5-29B0-4CEE-A8A9-2B268FCB0B1C}" destId="{287973FA-A26C-45D7-AE36-7FA72A4ED1B0}" srcOrd="3" destOrd="0" presId="urn:microsoft.com/office/officeart/2008/layout/PictureStrips"/>
    <dgm:cxn modelId="{992A432E-1791-406A-89F3-7D3CFE8375F3}" type="presParOf" srcId="{F0EB23E5-29B0-4CEE-A8A9-2B268FCB0B1C}" destId="{D36A5B70-4FE9-4B04-B7DD-BEDF654621B9}" srcOrd="4" destOrd="0" presId="urn:microsoft.com/office/officeart/2008/layout/PictureStrips"/>
    <dgm:cxn modelId="{720EAB44-0218-4785-BDF6-2E1E2A9D96ED}" type="presParOf" srcId="{D36A5B70-4FE9-4B04-B7DD-BEDF654621B9}" destId="{1688A3FD-DA61-4997-9F6F-99520FAAEBCA}" srcOrd="0" destOrd="0" presId="urn:microsoft.com/office/officeart/2008/layout/PictureStrips"/>
    <dgm:cxn modelId="{3FCA449E-7497-49CC-AD2B-04F4129C0F37}" type="presParOf" srcId="{D36A5B70-4FE9-4B04-B7DD-BEDF654621B9}" destId="{C6F78FD0-93E4-4E07-BBB5-5E6A6C7029D7}" srcOrd="1" destOrd="0" presId="urn:microsoft.com/office/officeart/2008/layout/PictureStrips"/>
    <dgm:cxn modelId="{1DF30C30-AF7A-4DE8-846D-1EF227FF888E}" type="presParOf" srcId="{F0EB23E5-29B0-4CEE-A8A9-2B268FCB0B1C}" destId="{A836956A-F0C2-41D8-B42C-3A02DBB3E66B}" srcOrd="5" destOrd="0" presId="urn:microsoft.com/office/officeart/2008/layout/PictureStrips"/>
    <dgm:cxn modelId="{C0D3D33C-8C18-45DE-BE71-F23465AC753C}" type="presParOf" srcId="{F0EB23E5-29B0-4CEE-A8A9-2B268FCB0B1C}" destId="{6B9336B6-3F4E-4648-A46B-D37BDAFAC63F}" srcOrd="6" destOrd="0" presId="urn:microsoft.com/office/officeart/2008/layout/PictureStrips"/>
    <dgm:cxn modelId="{6E490CF5-3F2E-4681-8279-7C39D7AD4B2E}" type="presParOf" srcId="{6B9336B6-3F4E-4648-A46B-D37BDAFAC63F}" destId="{63403C46-C58C-4F6E-9424-56B23F640923}" srcOrd="0" destOrd="0" presId="urn:microsoft.com/office/officeart/2008/layout/PictureStrips"/>
    <dgm:cxn modelId="{9D3CDD4F-5974-4A3E-9F6F-FEF0F0E5D903}" type="presParOf" srcId="{6B9336B6-3F4E-4648-A46B-D37BDAFAC63F}" destId="{802AB8D2-A0DC-49FD-97F4-49FD345D86FD}" srcOrd="1" destOrd="0" presId="urn:microsoft.com/office/officeart/2008/layout/PictureStrip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03088C-715D-4CEF-81E6-C481171E38C2}" type="doc">
      <dgm:prSet loTypeId="urn:microsoft.com/office/officeart/2008/layout/PictureStrips" loCatId="list" qsTypeId="urn:microsoft.com/office/officeart/2005/8/quickstyle/simple1" qsCatId="simple" csTypeId="urn:microsoft.com/office/officeart/2005/8/colors/accent3_2" csCatId="accent3" phldr="1"/>
      <dgm:spPr/>
      <dgm:t>
        <a:bodyPr/>
        <a:lstStyle/>
        <a:p>
          <a:endParaRPr lang="en-US"/>
        </a:p>
      </dgm:t>
    </dgm:pt>
    <dgm:pt modelId="{B22780CE-41B5-4A4C-88EB-A18614780821}">
      <dgm:prSet phldrT="[Text]" custT="1"/>
      <dgm:spPr>
        <a:ln>
          <a:noFill/>
        </a:ln>
      </dgm:spPr>
      <dgm:t>
        <a:bodyPr/>
        <a:lstStyle/>
        <a:p>
          <a:r>
            <a:rPr lang="en-US" sz="3200" dirty="0">
              <a:solidFill>
                <a:srgbClr val="996600"/>
              </a:solidFill>
              <a:latin typeface="Times New Roman" panose="02020603050405020304" pitchFamily="18" charset="0"/>
              <a:cs typeface="Times New Roman" panose="02020603050405020304" pitchFamily="18" charset="0"/>
            </a:rPr>
            <a:t>Vision</a:t>
          </a:r>
          <a:r>
            <a:rPr lang="en-US" sz="16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 effective and sustainable healthcare system for a happy society</a:t>
          </a:r>
          <a:endParaRPr lang="en-US" sz="1600" dirty="0"/>
        </a:p>
      </dgm:t>
    </dgm:pt>
    <dgm:pt modelId="{D5A61421-89EC-4A87-8B49-20189B199F4D}" type="parTrans" cxnId="{539C0524-9C2E-4BE8-B688-F4324CC5F98F}">
      <dgm:prSet/>
      <dgm:spPr/>
      <dgm:t>
        <a:bodyPr/>
        <a:lstStyle/>
        <a:p>
          <a:endParaRPr lang="en-US" sz="2000"/>
        </a:p>
      </dgm:t>
    </dgm:pt>
    <dgm:pt modelId="{DBA487E3-5277-4878-9336-E339D429ED9A}" type="sibTrans" cxnId="{539C0524-9C2E-4BE8-B688-F4324CC5F98F}">
      <dgm:prSet/>
      <dgm:spPr/>
      <dgm:t>
        <a:bodyPr/>
        <a:lstStyle/>
        <a:p>
          <a:endParaRPr lang="en-US" sz="2000"/>
        </a:p>
      </dgm:t>
    </dgm:pt>
    <dgm:pt modelId="{60C7B127-7479-4755-807F-87866D5D8AB3}">
      <dgm:prSet phldrT="[Text]" custT="1"/>
      <dgm:spPr>
        <a:ln>
          <a:noFill/>
        </a:ln>
      </dgm:spPr>
      <dgm:t>
        <a:bodyPr/>
        <a:lstStyle/>
        <a:p>
          <a:r>
            <a:rPr lang="en-US" sz="2800" dirty="0">
              <a:solidFill>
                <a:srgbClr val="996600"/>
              </a:solidFill>
              <a:latin typeface="Times New Roman" panose="02020603050405020304" pitchFamily="18" charset="0"/>
              <a:cs typeface="Times New Roman" panose="02020603050405020304" pitchFamily="18" charset="0"/>
            </a:rPr>
            <a:t>Mission</a:t>
          </a:r>
          <a:r>
            <a:rPr lang="en-US" sz="1600" dirty="0">
              <a:latin typeface="Times New Roman" panose="02020603050405020304" pitchFamily="18" charset="0"/>
              <a:cs typeface="Times New Roman" panose="02020603050405020304" pitchFamily="18" charset="0"/>
            </a:rPr>
            <a:t>: To enhance community health by providing comprehensive, innovative, and fair healthcare services as per international standards, and performing its role as a regulator and supervisor of the healthcare sector through a modern and integrated health legislative system </a:t>
          </a:r>
          <a:endParaRPr lang="en-US" sz="1600" dirty="0"/>
        </a:p>
      </dgm:t>
    </dgm:pt>
    <dgm:pt modelId="{4405023E-0D27-4EA6-B037-9B1F1CFFC9F8}" type="parTrans" cxnId="{ACB5EEDF-204E-4981-8AF4-3CD55E5C957F}">
      <dgm:prSet/>
      <dgm:spPr/>
      <dgm:t>
        <a:bodyPr/>
        <a:lstStyle/>
        <a:p>
          <a:endParaRPr lang="en-US" sz="2000"/>
        </a:p>
      </dgm:t>
    </dgm:pt>
    <dgm:pt modelId="{B2AC0A28-8893-4D62-B618-7C1248212CC3}" type="sibTrans" cxnId="{ACB5EEDF-204E-4981-8AF4-3CD55E5C957F}">
      <dgm:prSet/>
      <dgm:spPr/>
      <dgm:t>
        <a:bodyPr/>
        <a:lstStyle/>
        <a:p>
          <a:endParaRPr lang="en-US" sz="2000"/>
        </a:p>
      </dgm:t>
    </dgm:pt>
    <dgm:pt modelId="{6DDAD6E3-AA31-4D0D-9A21-53FC58EF46EF}" type="pres">
      <dgm:prSet presAssocID="{3803088C-715D-4CEF-81E6-C481171E38C2}" presName="Name0" presStyleCnt="0">
        <dgm:presLayoutVars>
          <dgm:dir/>
          <dgm:resizeHandles val="exact"/>
        </dgm:presLayoutVars>
      </dgm:prSet>
      <dgm:spPr/>
    </dgm:pt>
    <dgm:pt modelId="{05BEF7CB-291D-4269-9419-26CD1CF4CBF2}" type="pres">
      <dgm:prSet presAssocID="{B22780CE-41B5-4A4C-88EB-A18614780821}" presName="composite" presStyleCnt="0"/>
      <dgm:spPr/>
    </dgm:pt>
    <dgm:pt modelId="{D8D21CDE-9A45-409E-A7A6-6860DBF2A99E}" type="pres">
      <dgm:prSet presAssocID="{B22780CE-41B5-4A4C-88EB-A18614780821}" presName="rect1" presStyleLbl="trAlignAcc1" presStyleIdx="0" presStyleCnt="2">
        <dgm:presLayoutVars>
          <dgm:bulletEnabled val="1"/>
        </dgm:presLayoutVars>
      </dgm:prSet>
      <dgm:spPr/>
    </dgm:pt>
    <dgm:pt modelId="{A9CD1F3B-558B-4BC5-9AC5-DFB501EF0DBF}" type="pres">
      <dgm:prSet presAssocID="{B22780CE-41B5-4A4C-88EB-A18614780821}" presName="rect2" presStyleLbl="fgImgPlace1" presStyleIdx="0" presStyleCnt="2" custScaleY="64284"/>
      <dgm:spPr>
        <a:blipFill rotWithShape="1">
          <a:blip xmlns:r="http://schemas.openxmlformats.org/officeDocument/2006/relationships" r:embed="rId1"/>
          <a:stretch>
            <a:fillRect/>
          </a:stretch>
        </a:blipFill>
      </dgm:spPr>
    </dgm:pt>
    <dgm:pt modelId="{2B1E380A-7CC1-467B-BBB3-6353B227B831}" type="pres">
      <dgm:prSet presAssocID="{DBA487E3-5277-4878-9336-E339D429ED9A}" presName="sibTrans" presStyleCnt="0"/>
      <dgm:spPr/>
    </dgm:pt>
    <dgm:pt modelId="{3FD7ACF7-432F-4847-8D7A-3BF303C93051}" type="pres">
      <dgm:prSet presAssocID="{60C7B127-7479-4755-807F-87866D5D8AB3}" presName="composite" presStyleCnt="0"/>
      <dgm:spPr/>
    </dgm:pt>
    <dgm:pt modelId="{5C8E25EC-44CA-4625-AD4B-D2D9AFF20250}" type="pres">
      <dgm:prSet presAssocID="{60C7B127-7479-4755-807F-87866D5D8AB3}" presName="rect1" presStyleLbl="trAlignAcc1" presStyleIdx="1" presStyleCnt="2">
        <dgm:presLayoutVars>
          <dgm:bulletEnabled val="1"/>
        </dgm:presLayoutVars>
      </dgm:prSet>
      <dgm:spPr/>
    </dgm:pt>
    <dgm:pt modelId="{6EEA7788-B190-43E9-8572-6CE4CE29A4E5}" type="pres">
      <dgm:prSet presAssocID="{60C7B127-7479-4755-807F-87866D5D8AB3}" presName="rect2" presStyleLbl="fgImgPlace1" presStyleIdx="1" presStyleCnt="2" custScaleX="133515" custLinFactNeighborX="-23197" custLinFactNeighborY="-2243"/>
      <dgm:spPr>
        <a:blipFill rotWithShape="1">
          <a:blip xmlns:r="http://schemas.openxmlformats.org/officeDocument/2006/relationships" r:embed="rId2"/>
          <a:stretch>
            <a:fillRect/>
          </a:stretch>
        </a:blipFill>
      </dgm:spPr>
    </dgm:pt>
  </dgm:ptLst>
  <dgm:cxnLst>
    <dgm:cxn modelId="{539C0524-9C2E-4BE8-B688-F4324CC5F98F}" srcId="{3803088C-715D-4CEF-81E6-C481171E38C2}" destId="{B22780CE-41B5-4A4C-88EB-A18614780821}" srcOrd="0" destOrd="0" parTransId="{D5A61421-89EC-4A87-8B49-20189B199F4D}" sibTransId="{DBA487E3-5277-4878-9336-E339D429ED9A}"/>
    <dgm:cxn modelId="{2EB69F7B-24B1-4B7B-9B55-D3A92B3BB747}" type="presOf" srcId="{3803088C-715D-4CEF-81E6-C481171E38C2}" destId="{6DDAD6E3-AA31-4D0D-9A21-53FC58EF46EF}" srcOrd="0" destOrd="0" presId="urn:microsoft.com/office/officeart/2008/layout/PictureStrips"/>
    <dgm:cxn modelId="{DB225282-CD3E-4D09-AAEE-5EC84F8A6124}" type="presOf" srcId="{60C7B127-7479-4755-807F-87866D5D8AB3}" destId="{5C8E25EC-44CA-4625-AD4B-D2D9AFF20250}" srcOrd="0" destOrd="0" presId="urn:microsoft.com/office/officeart/2008/layout/PictureStrips"/>
    <dgm:cxn modelId="{ACB5EEDF-204E-4981-8AF4-3CD55E5C957F}" srcId="{3803088C-715D-4CEF-81E6-C481171E38C2}" destId="{60C7B127-7479-4755-807F-87866D5D8AB3}" srcOrd="1" destOrd="0" parTransId="{4405023E-0D27-4EA6-B037-9B1F1CFFC9F8}" sibTransId="{B2AC0A28-8893-4D62-B618-7C1248212CC3}"/>
    <dgm:cxn modelId="{6CF7A8E9-6B28-4C9B-8B17-EA10AF4F74E6}" type="presOf" srcId="{B22780CE-41B5-4A4C-88EB-A18614780821}" destId="{D8D21CDE-9A45-409E-A7A6-6860DBF2A99E}" srcOrd="0" destOrd="0" presId="urn:microsoft.com/office/officeart/2008/layout/PictureStrips"/>
    <dgm:cxn modelId="{63FA6121-040F-41E0-86FD-0352EBFDFA0C}" type="presParOf" srcId="{6DDAD6E3-AA31-4D0D-9A21-53FC58EF46EF}" destId="{05BEF7CB-291D-4269-9419-26CD1CF4CBF2}" srcOrd="0" destOrd="0" presId="urn:microsoft.com/office/officeart/2008/layout/PictureStrips"/>
    <dgm:cxn modelId="{E9CFA2D8-74CC-4EE7-A93D-75A4515CFF5D}" type="presParOf" srcId="{05BEF7CB-291D-4269-9419-26CD1CF4CBF2}" destId="{D8D21CDE-9A45-409E-A7A6-6860DBF2A99E}" srcOrd="0" destOrd="0" presId="urn:microsoft.com/office/officeart/2008/layout/PictureStrips"/>
    <dgm:cxn modelId="{C24C42D3-E122-4F05-8140-343BC946F54F}" type="presParOf" srcId="{05BEF7CB-291D-4269-9419-26CD1CF4CBF2}" destId="{A9CD1F3B-558B-4BC5-9AC5-DFB501EF0DBF}" srcOrd="1" destOrd="0" presId="urn:microsoft.com/office/officeart/2008/layout/PictureStrips"/>
    <dgm:cxn modelId="{EB321334-166F-413B-80E0-BE3AEB14E128}" type="presParOf" srcId="{6DDAD6E3-AA31-4D0D-9A21-53FC58EF46EF}" destId="{2B1E380A-7CC1-467B-BBB3-6353B227B831}" srcOrd="1" destOrd="0" presId="urn:microsoft.com/office/officeart/2008/layout/PictureStrips"/>
    <dgm:cxn modelId="{B557B896-50E3-4E3D-8858-F3112BF228F9}" type="presParOf" srcId="{6DDAD6E3-AA31-4D0D-9A21-53FC58EF46EF}" destId="{3FD7ACF7-432F-4847-8D7A-3BF303C93051}" srcOrd="2" destOrd="0" presId="urn:microsoft.com/office/officeart/2008/layout/PictureStrips"/>
    <dgm:cxn modelId="{8DAE4431-3F46-4823-9E11-15F5B8C6567A}" type="presParOf" srcId="{3FD7ACF7-432F-4847-8D7A-3BF303C93051}" destId="{5C8E25EC-44CA-4625-AD4B-D2D9AFF20250}" srcOrd="0" destOrd="0" presId="urn:microsoft.com/office/officeart/2008/layout/PictureStrips"/>
    <dgm:cxn modelId="{181B1B98-E9E6-4152-A47A-1AD1F9289D49}" type="presParOf" srcId="{3FD7ACF7-432F-4847-8D7A-3BF303C93051}" destId="{6EEA7788-B190-43E9-8572-6CE4CE29A4E5}" srcOrd="1" destOrd="0" presId="urn:microsoft.com/office/officeart/2008/layout/PictureStrip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5F9E35-FEA8-4F6F-9C80-8630577BFA48}" type="doc">
      <dgm:prSet loTypeId="urn:microsoft.com/office/officeart/2005/8/layout/vList4" loCatId="list" qsTypeId="urn:microsoft.com/office/officeart/2005/8/quickstyle/simple1" qsCatId="simple" csTypeId="urn:microsoft.com/office/officeart/2005/8/colors/accent3_1" csCatId="accent3" phldr="1"/>
      <dgm:spPr/>
      <dgm:t>
        <a:bodyPr/>
        <a:lstStyle/>
        <a:p>
          <a:endParaRPr lang="en-US"/>
        </a:p>
      </dgm:t>
    </dgm:pt>
    <dgm:pt modelId="{1F1D486D-7F08-4CEF-96C8-5CAE10F927A7}">
      <dgm:prSet phldrT="[Text]" custT="1"/>
      <dgm:spPr>
        <a:noFill/>
        <a:ln>
          <a:noFill/>
        </a:ln>
      </dgm:spPr>
      <dgm:t>
        <a:bodyPr/>
        <a:lstStyle/>
        <a:p>
          <a:pPr rtl="0"/>
          <a:r>
            <a:rPr lang="en-US" sz="1800" dirty="0"/>
            <a:t>Provide a comprehensive and integrated healthcare in innovative and sustainable manner to prevent the spread of diseases in the community.</a:t>
          </a:r>
        </a:p>
      </dgm:t>
    </dgm:pt>
    <dgm:pt modelId="{F31F373B-1870-4FA6-8EC5-251916AA14EB}" type="parTrans" cxnId="{3BAAC3B8-2340-4646-B95B-2EA919CD45DC}">
      <dgm:prSet/>
      <dgm:spPr/>
      <dgm:t>
        <a:bodyPr/>
        <a:lstStyle/>
        <a:p>
          <a:endParaRPr lang="en-US"/>
        </a:p>
      </dgm:t>
    </dgm:pt>
    <dgm:pt modelId="{20FA01C3-D867-4203-B2D7-8A8D29E15A5A}" type="sibTrans" cxnId="{3BAAC3B8-2340-4646-B95B-2EA919CD45DC}">
      <dgm:prSet/>
      <dgm:spPr/>
      <dgm:t>
        <a:bodyPr/>
        <a:lstStyle/>
        <a:p>
          <a:endParaRPr lang="en-US"/>
        </a:p>
      </dgm:t>
    </dgm:pt>
    <dgm:pt modelId="{F10FD788-2F5A-4F7C-AA8F-9837AED7B585}">
      <dgm:prSet custT="1"/>
      <dgm:spPr>
        <a:noFill/>
        <a:ln>
          <a:noFill/>
        </a:ln>
      </dgm:spPr>
      <dgm:t>
        <a:bodyPr/>
        <a:lstStyle/>
        <a:p>
          <a:r>
            <a:rPr lang="en-US" sz="1800" dirty="0"/>
            <a:t>Develop effective health information systems and apply global standards in the management of health facilities and infrastructure.</a:t>
          </a:r>
        </a:p>
      </dgm:t>
    </dgm:pt>
    <dgm:pt modelId="{A4BE99A8-3A9D-494D-9C9F-AAA1236D030A}" type="parTrans" cxnId="{641BD58E-AE6E-465E-A4B3-2D769463E507}">
      <dgm:prSet/>
      <dgm:spPr/>
      <dgm:t>
        <a:bodyPr/>
        <a:lstStyle/>
        <a:p>
          <a:endParaRPr lang="en-US"/>
        </a:p>
      </dgm:t>
    </dgm:pt>
    <dgm:pt modelId="{DEC53C52-629E-4C5E-A9F4-E9A85B0463E7}" type="sibTrans" cxnId="{641BD58E-AE6E-465E-A4B3-2D769463E507}">
      <dgm:prSet/>
      <dgm:spPr/>
      <dgm:t>
        <a:bodyPr/>
        <a:lstStyle/>
        <a:p>
          <a:endParaRPr lang="en-US"/>
        </a:p>
      </dgm:t>
    </dgm:pt>
    <dgm:pt modelId="{6F1C3CAE-1859-4547-8393-30F733AA7F33}">
      <dgm:prSet custT="1"/>
      <dgm:spPr>
        <a:noFill/>
        <a:ln>
          <a:noFill/>
        </a:ln>
      </dgm:spPr>
      <dgm:t>
        <a:bodyPr/>
        <a:lstStyle/>
        <a:p>
          <a:r>
            <a:rPr lang="en-US" sz="1800" dirty="0"/>
            <a:t>Build quality and safety for therapeutic, healthcare and pharmaceutical systems according to international standards.</a:t>
          </a:r>
        </a:p>
      </dgm:t>
    </dgm:pt>
    <dgm:pt modelId="{23F526D7-0F41-436C-9BC8-1ED865DE1B9A}" type="parTrans" cxnId="{4E6D3662-A438-4A71-85A2-D1264B274583}">
      <dgm:prSet/>
      <dgm:spPr/>
      <dgm:t>
        <a:bodyPr/>
        <a:lstStyle/>
        <a:p>
          <a:endParaRPr lang="en-US"/>
        </a:p>
      </dgm:t>
    </dgm:pt>
    <dgm:pt modelId="{4250146B-6751-40CB-86FA-4788D384A2B8}" type="sibTrans" cxnId="{4E6D3662-A438-4A71-85A2-D1264B274583}">
      <dgm:prSet/>
      <dgm:spPr/>
      <dgm:t>
        <a:bodyPr/>
        <a:lstStyle/>
        <a:p>
          <a:endParaRPr lang="en-US"/>
        </a:p>
      </dgm:t>
    </dgm:pt>
    <dgm:pt modelId="{13A6410F-51F3-44BD-A8CB-F05AE7632024}">
      <dgm:prSet custT="1"/>
      <dgm:spPr>
        <a:noFill/>
        <a:ln>
          <a:noFill/>
        </a:ln>
      </dgm:spPr>
      <dgm:t>
        <a:bodyPr/>
        <a:lstStyle/>
        <a:p>
          <a:r>
            <a:rPr lang="en-US" sz="1800" dirty="0"/>
            <a:t>Provide a vital legislative framework and, governance, and distinctive regulatory and supervisory services for the healthcare sector</a:t>
          </a:r>
        </a:p>
      </dgm:t>
    </dgm:pt>
    <dgm:pt modelId="{1C0E4A41-7DFB-473F-940F-BDB7490C98FF}" type="parTrans" cxnId="{829BAF4B-2FB4-4D58-84E2-32FEC3A4DA24}">
      <dgm:prSet/>
      <dgm:spPr/>
      <dgm:t>
        <a:bodyPr/>
        <a:lstStyle/>
        <a:p>
          <a:endParaRPr lang="en-US"/>
        </a:p>
      </dgm:t>
    </dgm:pt>
    <dgm:pt modelId="{CA7A7E12-D423-4988-9E7D-1C7E169C04FC}" type="sibTrans" cxnId="{829BAF4B-2FB4-4D58-84E2-32FEC3A4DA24}">
      <dgm:prSet/>
      <dgm:spPr/>
      <dgm:t>
        <a:bodyPr/>
        <a:lstStyle/>
        <a:p>
          <a:endParaRPr lang="en-US"/>
        </a:p>
      </dgm:t>
    </dgm:pt>
    <dgm:pt modelId="{FC535C5F-B944-4CE8-BB55-C2AFBAB53A86}">
      <dgm:prSet custT="1"/>
      <dgm:spPr>
        <a:noFill/>
        <a:ln>
          <a:noFill/>
        </a:ln>
      </dgm:spPr>
      <dgm:t>
        <a:bodyPr/>
        <a:lstStyle/>
        <a:p>
          <a:r>
            <a:rPr lang="en-US" sz="1800" dirty="0"/>
            <a:t>Ensure and guarantee the provision of all administrative services according to the standards of quality, efficiency and transparency.</a:t>
          </a:r>
        </a:p>
      </dgm:t>
    </dgm:pt>
    <dgm:pt modelId="{599974BD-8CC0-4870-B7DB-FA175C27A068}" type="parTrans" cxnId="{9D971D2E-C1AD-4E00-8A46-5058E826D8F0}">
      <dgm:prSet/>
      <dgm:spPr/>
      <dgm:t>
        <a:bodyPr/>
        <a:lstStyle/>
        <a:p>
          <a:endParaRPr lang="en-US"/>
        </a:p>
      </dgm:t>
    </dgm:pt>
    <dgm:pt modelId="{991056A4-0716-4B2F-8C4C-4638A7F3F7AC}" type="sibTrans" cxnId="{9D971D2E-C1AD-4E00-8A46-5058E826D8F0}">
      <dgm:prSet/>
      <dgm:spPr/>
      <dgm:t>
        <a:bodyPr/>
        <a:lstStyle/>
        <a:p>
          <a:endParaRPr lang="en-US"/>
        </a:p>
      </dgm:t>
    </dgm:pt>
    <dgm:pt modelId="{ECC03783-FBBB-4405-A3FA-8309894EE655}">
      <dgm:prSet custT="1"/>
      <dgm:spPr>
        <a:noFill/>
        <a:ln>
          <a:noFill/>
        </a:ln>
      </dgm:spPr>
      <dgm:t>
        <a:bodyPr/>
        <a:lstStyle/>
        <a:p>
          <a:r>
            <a:rPr lang="en-US" sz="1800" dirty="0"/>
            <a:t>Building culture of innovation in the work environment</a:t>
          </a:r>
        </a:p>
      </dgm:t>
    </dgm:pt>
    <dgm:pt modelId="{8EF2D2C6-41DB-4F0D-A4CB-74A6E5C8046B}" type="parTrans" cxnId="{D2FAD99C-7C71-43FC-8C66-2A8EBCF06CA6}">
      <dgm:prSet/>
      <dgm:spPr/>
      <dgm:t>
        <a:bodyPr/>
        <a:lstStyle/>
        <a:p>
          <a:endParaRPr lang="en-US"/>
        </a:p>
      </dgm:t>
    </dgm:pt>
    <dgm:pt modelId="{770F0EF6-06C0-4843-AD50-5B7CEBE57DB7}" type="sibTrans" cxnId="{D2FAD99C-7C71-43FC-8C66-2A8EBCF06CA6}">
      <dgm:prSet/>
      <dgm:spPr/>
      <dgm:t>
        <a:bodyPr/>
        <a:lstStyle/>
        <a:p>
          <a:endParaRPr lang="en-US"/>
        </a:p>
      </dgm:t>
    </dgm:pt>
    <dgm:pt modelId="{6E2D91D4-FF30-4DBF-9FF7-36B136FC2B71}" type="pres">
      <dgm:prSet presAssocID="{D05F9E35-FEA8-4F6F-9C80-8630577BFA48}" presName="linear" presStyleCnt="0">
        <dgm:presLayoutVars>
          <dgm:dir/>
          <dgm:resizeHandles val="exact"/>
        </dgm:presLayoutVars>
      </dgm:prSet>
      <dgm:spPr/>
    </dgm:pt>
    <dgm:pt modelId="{CE5A04FF-1A08-43CF-93DC-5BAC1AB28566}" type="pres">
      <dgm:prSet presAssocID="{1F1D486D-7F08-4CEF-96C8-5CAE10F927A7}" presName="comp" presStyleCnt="0"/>
      <dgm:spPr/>
    </dgm:pt>
    <dgm:pt modelId="{26C80855-CE38-4F07-AAF9-1B2AE57A4925}" type="pres">
      <dgm:prSet presAssocID="{1F1D486D-7F08-4CEF-96C8-5CAE10F927A7}" presName="box" presStyleLbl="node1" presStyleIdx="0" presStyleCnt="6"/>
      <dgm:spPr/>
    </dgm:pt>
    <dgm:pt modelId="{2C87E181-A8BF-448C-BD68-9A337CE7ABA9}" type="pres">
      <dgm:prSet presAssocID="{1F1D486D-7F08-4CEF-96C8-5CAE10F927A7}" presName="img" presStyleLbl="fgImgPlace1" presStyleIdx="0" presStyleCnt="6" custScaleX="40255"/>
      <dgm:spPr>
        <a:blipFill rotWithShape="1">
          <a:blip xmlns:r="http://schemas.openxmlformats.org/officeDocument/2006/relationships" r:embed="rId1">
            <a:grayscl/>
          </a:blip>
          <a:stretch>
            <a:fillRect/>
          </a:stretch>
        </a:blipFill>
        <a:ln>
          <a:noFill/>
        </a:ln>
      </dgm:spPr>
    </dgm:pt>
    <dgm:pt modelId="{9B162C44-3E53-438E-97BB-1548904F0042}" type="pres">
      <dgm:prSet presAssocID="{1F1D486D-7F08-4CEF-96C8-5CAE10F927A7}" presName="text" presStyleLbl="node1" presStyleIdx="0" presStyleCnt="6">
        <dgm:presLayoutVars>
          <dgm:bulletEnabled val="1"/>
        </dgm:presLayoutVars>
      </dgm:prSet>
      <dgm:spPr/>
    </dgm:pt>
    <dgm:pt modelId="{FE4B1B11-F59F-4C0C-99EC-E873976335A1}" type="pres">
      <dgm:prSet presAssocID="{20FA01C3-D867-4203-B2D7-8A8D29E15A5A}" presName="spacer" presStyleCnt="0"/>
      <dgm:spPr/>
    </dgm:pt>
    <dgm:pt modelId="{D7CD78FE-C538-4F44-B2A9-1D16175615DB}" type="pres">
      <dgm:prSet presAssocID="{F10FD788-2F5A-4F7C-AA8F-9837AED7B585}" presName="comp" presStyleCnt="0"/>
      <dgm:spPr/>
    </dgm:pt>
    <dgm:pt modelId="{ED06FCD5-7B06-4C66-A7B9-4F01F1D110A8}" type="pres">
      <dgm:prSet presAssocID="{F10FD788-2F5A-4F7C-AA8F-9837AED7B585}" presName="box" presStyleLbl="node1" presStyleIdx="1" presStyleCnt="6"/>
      <dgm:spPr/>
    </dgm:pt>
    <dgm:pt modelId="{8038CD95-8584-450D-8751-BF8FD2B97CAB}" type="pres">
      <dgm:prSet presAssocID="{F10FD788-2F5A-4F7C-AA8F-9837AED7B585}" presName="img" presStyleLbl="fgImgPlace1" presStyleIdx="1" presStyleCnt="6" custScaleX="38004"/>
      <dgm:spPr>
        <a:blipFill rotWithShape="1">
          <a:blip xmlns:r="http://schemas.openxmlformats.org/officeDocument/2006/relationships" r:embed="rId2"/>
          <a:stretch>
            <a:fillRect/>
          </a:stretch>
        </a:blipFill>
        <a:ln>
          <a:noFill/>
        </a:ln>
      </dgm:spPr>
    </dgm:pt>
    <dgm:pt modelId="{356C8C27-CBF8-493D-87BA-E6591553A319}" type="pres">
      <dgm:prSet presAssocID="{F10FD788-2F5A-4F7C-AA8F-9837AED7B585}" presName="text" presStyleLbl="node1" presStyleIdx="1" presStyleCnt="6">
        <dgm:presLayoutVars>
          <dgm:bulletEnabled val="1"/>
        </dgm:presLayoutVars>
      </dgm:prSet>
      <dgm:spPr/>
    </dgm:pt>
    <dgm:pt modelId="{339E2F19-0D37-4EAA-AE21-9DB1B35039FA}" type="pres">
      <dgm:prSet presAssocID="{DEC53C52-629E-4C5E-A9F4-E9A85B0463E7}" presName="spacer" presStyleCnt="0"/>
      <dgm:spPr/>
    </dgm:pt>
    <dgm:pt modelId="{9F00B1C2-F013-421F-BD36-4422CC75DABF}" type="pres">
      <dgm:prSet presAssocID="{6F1C3CAE-1859-4547-8393-30F733AA7F33}" presName="comp" presStyleCnt="0"/>
      <dgm:spPr/>
    </dgm:pt>
    <dgm:pt modelId="{4BC05005-7234-476A-B657-4D4FACFCC19C}" type="pres">
      <dgm:prSet presAssocID="{6F1C3CAE-1859-4547-8393-30F733AA7F33}" presName="box" presStyleLbl="node1" presStyleIdx="2" presStyleCnt="6"/>
      <dgm:spPr/>
    </dgm:pt>
    <dgm:pt modelId="{A62D960D-C0E4-4F86-86F2-9DFCFD7D1376}" type="pres">
      <dgm:prSet presAssocID="{6F1C3CAE-1859-4547-8393-30F733AA7F33}" presName="img" presStyleLbl="fgImgPlace1" presStyleIdx="2" presStyleCnt="6" custScaleX="38004"/>
      <dgm:spPr>
        <a:blipFill rotWithShape="1">
          <a:blip xmlns:r="http://schemas.openxmlformats.org/officeDocument/2006/relationships" r:embed="rId3"/>
          <a:stretch>
            <a:fillRect/>
          </a:stretch>
        </a:blipFill>
        <a:ln>
          <a:noFill/>
        </a:ln>
      </dgm:spPr>
    </dgm:pt>
    <dgm:pt modelId="{DC64ED57-4CDD-4D89-95A6-02BC2F973C7C}" type="pres">
      <dgm:prSet presAssocID="{6F1C3CAE-1859-4547-8393-30F733AA7F33}" presName="text" presStyleLbl="node1" presStyleIdx="2" presStyleCnt="6">
        <dgm:presLayoutVars>
          <dgm:bulletEnabled val="1"/>
        </dgm:presLayoutVars>
      </dgm:prSet>
      <dgm:spPr/>
    </dgm:pt>
    <dgm:pt modelId="{39A72650-9460-4B48-907D-35B6AADE0226}" type="pres">
      <dgm:prSet presAssocID="{4250146B-6751-40CB-86FA-4788D384A2B8}" presName="spacer" presStyleCnt="0"/>
      <dgm:spPr/>
    </dgm:pt>
    <dgm:pt modelId="{28325F64-2642-4046-A28C-002A65DA5710}" type="pres">
      <dgm:prSet presAssocID="{13A6410F-51F3-44BD-A8CB-F05AE7632024}" presName="comp" presStyleCnt="0"/>
      <dgm:spPr/>
    </dgm:pt>
    <dgm:pt modelId="{56D001CF-A13F-4B74-A32A-D7BD9120F6C5}" type="pres">
      <dgm:prSet presAssocID="{13A6410F-51F3-44BD-A8CB-F05AE7632024}" presName="box" presStyleLbl="node1" presStyleIdx="3" presStyleCnt="6"/>
      <dgm:spPr/>
    </dgm:pt>
    <dgm:pt modelId="{EF4B2D55-C544-43D8-A98D-08C6AEB2B278}" type="pres">
      <dgm:prSet presAssocID="{13A6410F-51F3-44BD-A8CB-F05AE7632024}" presName="img" presStyleLbl="fgImgPlace1" presStyleIdx="3" presStyleCnt="6" custScaleX="38004"/>
      <dgm:spPr>
        <a:blipFill rotWithShape="1">
          <a:blip xmlns:r="http://schemas.openxmlformats.org/officeDocument/2006/relationships" r:embed="rId4"/>
          <a:stretch>
            <a:fillRect/>
          </a:stretch>
        </a:blipFill>
        <a:ln>
          <a:noFill/>
        </a:ln>
      </dgm:spPr>
    </dgm:pt>
    <dgm:pt modelId="{33C0903F-986F-451B-B0E8-7529ABA54043}" type="pres">
      <dgm:prSet presAssocID="{13A6410F-51F3-44BD-A8CB-F05AE7632024}" presName="text" presStyleLbl="node1" presStyleIdx="3" presStyleCnt="6">
        <dgm:presLayoutVars>
          <dgm:bulletEnabled val="1"/>
        </dgm:presLayoutVars>
      </dgm:prSet>
      <dgm:spPr/>
    </dgm:pt>
    <dgm:pt modelId="{6FE85CC4-7334-4AEA-B52B-1AEDD137F111}" type="pres">
      <dgm:prSet presAssocID="{CA7A7E12-D423-4988-9E7D-1C7E169C04FC}" presName="spacer" presStyleCnt="0"/>
      <dgm:spPr/>
    </dgm:pt>
    <dgm:pt modelId="{995661FE-098D-438D-B300-B3FED8F1C32E}" type="pres">
      <dgm:prSet presAssocID="{FC535C5F-B944-4CE8-BB55-C2AFBAB53A86}" presName="comp" presStyleCnt="0"/>
      <dgm:spPr/>
    </dgm:pt>
    <dgm:pt modelId="{A492B399-C0D2-4B72-ADFC-A2C8203A8DEE}" type="pres">
      <dgm:prSet presAssocID="{FC535C5F-B944-4CE8-BB55-C2AFBAB53A86}" presName="box" presStyleLbl="node1" presStyleIdx="4" presStyleCnt="6"/>
      <dgm:spPr/>
    </dgm:pt>
    <dgm:pt modelId="{03177704-7D85-42DC-813A-3775A172F657}" type="pres">
      <dgm:prSet presAssocID="{FC535C5F-B944-4CE8-BB55-C2AFBAB53A86}" presName="img" presStyleLbl="fgImgPlace1" presStyleIdx="4" presStyleCnt="6" custScaleX="38004"/>
      <dgm:spPr>
        <a:blipFill rotWithShape="1">
          <a:blip xmlns:r="http://schemas.openxmlformats.org/officeDocument/2006/relationships" r:embed="rId5"/>
          <a:stretch>
            <a:fillRect/>
          </a:stretch>
        </a:blipFill>
        <a:ln>
          <a:noFill/>
        </a:ln>
      </dgm:spPr>
    </dgm:pt>
    <dgm:pt modelId="{6AF9C1F3-0FF7-4FE4-9D7C-CE68E8DA3859}" type="pres">
      <dgm:prSet presAssocID="{FC535C5F-B944-4CE8-BB55-C2AFBAB53A86}" presName="text" presStyleLbl="node1" presStyleIdx="4" presStyleCnt="6">
        <dgm:presLayoutVars>
          <dgm:bulletEnabled val="1"/>
        </dgm:presLayoutVars>
      </dgm:prSet>
      <dgm:spPr/>
    </dgm:pt>
    <dgm:pt modelId="{7CD2C45D-D4A8-4B1F-BC67-14844E24BC08}" type="pres">
      <dgm:prSet presAssocID="{991056A4-0716-4B2F-8C4C-4638A7F3F7AC}" presName="spacer" presStyleCnt="0"/>
      <dgm:spPr/>
    </dgm:pt>
    <dgm:pt modelId="{23BB205F-C7D4-4081-939B-30118F1A1007}" type="pres">
      <dgm:prSet presAssocID="{ECC03783-FBBB-4405-A3FA-8309894EE655}" presName="comp" presStyleCnt="0"/>
      <dgm:spPr/>
    </dgm:pt>
    <dgm:pt modelId="{F8BF7C0F-B763-4E5B-A010-CC9107A18E6A}" type="pres">
      <dgm:prSet presAssocID="{ECC03783-FBBB-4405-A3FA-8309894EE655}" presName="box" presStyleLbl="node1" presStyleIdx="5" presStyleCnt="6"/>
      <dgm:spPr/>
    </dgm:pt>
    <dgm:pt modelId="{43CFBB7D-F51C-4BF7-9E77-0CB041D00F91}" type="pres">
      <dgm:prSet presAssocID="{ECC03783-FBBB-4405-A3FA-8309894EE655}" presName="img" presStyleLbl="fgImgPlace1" presStyleIdx="5" presStyleCnt="6" custScaleX="38004"/>
      <dgm:spPr>
        <a:blipFill rotWithShape="1">
          <a:blip xmlns:r="http://schemas.openxmlformats.org/officeDocument/2006/relationships" r:embed="rId6"/>
          <a:stretch>
            <a:fillRect/>
          </a:stretch>
        </a:blipFill>
        <a:ln>
          <a:noFill/>
        </a:ln>
      </dgm:spPr>
    </dgm:pt>
    <dgm:pt modelId="{A1AAF96D-CB81-4545-8EC5-266DCFA02B06}" type="pres">
      <dgm:prSet presAssocID="{ECC03783-FBBB-4405-A3FA-8309894EE655}" presName="text" presStyleLbl="node1" presStyleIdx="5" presStyleCnt="6">
        <dgm:presLayoutVars>
          <dgm:bulletEnabled val="1"/>
        </dgm:presLayoutVars>
      </dgm:prSet>
      <dgm:spPr/>
    </dgm:pt>
  </dgm:ptLst>
  <dgm:cxnLst>
    <dgm:cxn modelId="{04C6181A-A9A2-4288-8869-B15A463D3F80}" type="presOf" srcId="{F10FD788-2F5A-4F7C-AA8F-9837AED7B585}" destId="{356C8C27-CBF8-493D-87BA-E6591553A319}" srcOrd="1" destOrd="0" presId="urn:microsoft.com/office/officeart/2005/8/layout/vList4"/>
    <dgm:cxn modelId="{C3A52F1B-7E15-4C8F-945B-7FD11C596BE3}" type="presOf" srcId="{1F1D486D-7F08-4CEF-96C8-5CAE10F927A7}" destId="{9B162C44-3E53-438E-97BB-1548904F0042}" srcOrd="1" destOrd="0" presId="urn:microsoft.com/office/officeart/2005/8/layout/vList4"/>
    <dgm:cxn modelId="{9D971D2E-C1AD-4E00-8A46-5058E826D8F0}" srcId="{D05F9E35-FEA8-4F6F-9C80-8630577BFA48}" destId="{FC535C5F-B944-4CE8-BB55-C2AFBAB53A86}" srcOrd="4" destOrd="0" parTransId="{599974BD-8CC0-4870-B7DB-FA175C27A068}" sibTransId="{991056A4-0716-4B2F-8C4C-4638A7F3F7AC}"/>
    <dgm:cxn modelId="{6B15AE2E-C709-4E54-994A-4809D3703821}" type="presOf" srcId="{13A6410F-51F3-44BD-A8CB-F05AE7632024}" destId="{33C0903F-986F-451B-B0E8-7529ABA54043}" srcOrd="1" destOrd="0" presId="urn:microsoft.com/office/officeart/2005/8/layout/vList4"/>
    <dgm:cxn modelId="{5824EB36-E832-4E04-82D6-CB3A635286CE}" type="presOf" srcId="{6F1C3CAE-1859-4547-8393-30F733AA7F33}" destId="{4BC05005-7234-476A-B657-4D4FACFCC19C}" srcOrd="0" destOrd="0" presId="urn:microsoft.com/office/officeart/2005/8/layout/vList4"/>
    <dgm:cxn modelId="{4E6D3662-A438-4A71-85A2-D1264B274583}" srcId="{D05F9E35-FEA8-4F6F-9C80-8630577BFA48}" destId="{6F1C3CAE-1859-4547-8393-30F733AA7F33}" srcOrd="2" destOrd="0" parTransId="{23F526D7-0F41-436C-9BC8-1ED865DE1B9A}" sibTransId="{4250146B-6751-40CB-86FA-4788D384A2B8}"/>
    <dgm:cxn modelId="{829BAF4B-2FB4-4D58-84E2-32FEC3A4DA24}" srcId="{D05F9E35-FEA8-4F6F-9C80-8630577BFA48}" destId="{13A6410F-51F3-44BD-A8CB-F05AE7632024}" srcOrd="3" destOrd="0" parTransId="{1C0E4A41-7DFB-473F-940F-BDB7490C98FF}" sibTransId="{CA7A7E12-D423-4988-9E7D-1C7E169C04FC}"/>
    <dgm:cxn modelId="{07D0EF58-46AD-4446-BE97-F35C05F3A154}" type="presOf" srcId="{ECC03783-FBBB-4405-A3FA-8309894EE655}" destId="{F8BF7C0F-B763-4E5B-A010-CC9107A18E6A}" srcOrd="0" destOrd="0" presId="urn:microsoft.com/office/officeart/2005/8/layout/vList4"/>
    <dgm:cxn modelId="{BB902881-0CBD-4566-A732-97D7BEDC222D}" type="presOf" srcId="{D05F9E35-FEA8-4F6F-9C80-8630577BFA48}" destId="{6E2D91D4-FF30-4DBF-9FF7-36B136FC2B71}" srcOrd="0" destOrd="0" presId="urn:microsoft.com/office/officeart/2005/8/layout/vList4"/>
    <dgm:cxn modelId="{641BD58E-AE6E-465E-A4B3-2D769463E507}" srcId="{D05F9E35-FEA8-4F6F-9C80-8630577BFA48}" destId="{F10FD788-2F5A-4F7C-AA8F-9837AED7B585}" srcOrd="1" destOrd="0" parTransId="{A4BE99A8-3A9D-494D-9C9F-AAA1236D030A}" sibTransId="{DEC53C52-629E-4C5E-A9F4-E9A85B0463E7}"/>
    <dgm:cxn modelId="{6E04D49A-864F-4C89-A455-0D632093BF97}" type="presOf" srcId="{FC535C5F-B944-4CE8-BB55-C2AFBAB53A86}" destId="{A492B399-C0D2-4B72-ADFC-A2C8203A8DEE}" srcOrd="0" destOrd="0" presId="urn:microsoft.com/office/officeart/2005/8/layout/vList4"/>
    <dgm:cxn modelId="{D2FAD99C-7C71-43FC-8C66-2A8EBCF06CA6}" srcId="{D05F9E35-FEA8-4F6F-9C80-8630577BFA48}" destId="{ECC03783-FBBB-4405-A3FA-8309894EE655}" srcOrd="5" destOrd="0" parTransId="{8EF2D2C6-41DB-4F0D-A4CB-74A6E5C8046B}" sibTransId="{770F0EF6-06C0-4843-AD50-5B7CEBE57DB7}"/>
    <dgm:cxn modelId="{0A146AA6-6900-49D1-A2CE-E0B617415480}" type="presOf" srcId="{6F1C3CAE-1859-4547-8393-30F733AA7F33}" destId="{DC64ED57-4CDD-4D89-95A6-02BC2F973C7C}" srcOrd="1" destOrd="0" presId="urn:microsoft.com/office/officeart/2005/8/layout/vList4"/>
    <dgm:cxn modelId="{3BAAC3B8-2340-4646-B95B-2EA919CD45DC}" srcId="{D05F9E35-FEA8-4F6F-9C80-8630577BFA48}" destId="{1F1D486D-7F08-4CEF-96C8-5CAE10F927A7}" srcOrd="0" destOrd="0" parTransId="{F31F373B-1870-4FA6-8EC5-251916AA14EB}" sibTransId="{20FA01C3-D867-4203-B2D7-8A8D29E15A5A}"/>
    <dgm:cxn modelId="{452B5AC3-A684-4E6F-8DD5-2394D0F6E115}" type="presOf" srcId="{13A6410F-51F3-44BD-A8CB-F05AE7632024}" destId="{56D001CF-A13F-4B74-A32A-D7BD9120F6C5}" srcOrd="0" destOrd="0" presId="urn:microsoft.com/office/officeart/2005/8/layout/vList4"/>
    <dgm:cxn modelId="{F8B0D3CD-6876-4308-820A-8EA998A7A55E}" type="presOf" srcId="{F10FD788-2F5A-4F7C-AA8F-9837AED7B585}" destId="{ED06FCD5-7B06-4C66-A7B9-4F01F1D110A8}" srcOrd="0" destOrd="0" presId="urn:microsoft.com/office/officeart/2005/8/layout/vList4"/>
    <dgm:cxn modelId="{F72353D5-BC5A-4492-A3FF-D4270A23DD5C}" type="presOf" srcId="{FC535C5F-B944-4CE8-BB55-C2AFBAB53A86}" destId="{6AF9C1F3-0FF7-4FE4-9D7C-CE68E8DA3859}" srcOrd="1" destOrd="0" presId="urn:microsoft.com/office/officeart/2005/8/layout/vList4"/>
    <dgm:cxn modelId="{74FFF1D6-DE35-4BE7-85F6-897846BF2274}" type="presOf" srcId="{ECC03783-FBBB-4405-A3FA-8309894EE655}" destId="{A1AAF96D-CB81-4545-8EC5-266DCFA02B06}" srcOrd="1" destOrd="0" presId="urn:microsoft.com/office/officeart/2005/8/layout/vList4"/>
    <dgm:cxn modelId="{CF23ACFF-3496-42E2-9599-86646F9134DB}" type="presOf" srcId="{1F1D486D-7F08-4CEF-96C8-5CAE10F927A7}" destId="{26C80855-CE38-4F07-AAF9-1B2AE57A4925}" srcOrd="0" destOrd="0" presId="urn:microsoft.com/office/officeart/2005/8/layout/vList4"/>
    <dgm:cxn modelId="{7F3384DA-C66C-4177-89EF-F4E686B56F50}" type="presParOf" srcId="{6E2D91D4-FF30-4DBF-9FF7-36B136FC2B71}" destId="{CE5A04FF-1A08-43CF-93DC-5BAC1AB28566}" srcOrd="0" destOrd="0" presId="urn:microsoft.com/office/officeart/2005/8/layout/vList4"/>
    <dgm:cxn modelId="{47C70C41-BB67-4D7C-81C8-906E72AACEFF}" type="presParOf" srcId="{CE5A04FF-1A08-43CF-93DC-5BAC1AB28566}" destId="{26C80855-CE38-4F07-AAF9-1B2AE57A4925}" srcOrd="0" destOrd="0" presId="urn:microsoft.com/office/officeart/2005/8/layout/vList4"/>
    <dgm:cxn modelId="{7C3D4F88-F0C8-42F5-A35D-5DDBE04D392A}" type="presParOf" srcId="{CE5A04FF-1A08-43CF-93DC-5BAC1AB28566}" destId="{2C87E181-A8BF-448C-BD68-9A337CE7ABA9}" srcOrd="1" destOrd="0" presId="urn:microsoft.com/office/officeart/2005/8/layout/vList4"/>
    <dgm:cxn modelId="{D61E5CFE-DBE1-4747-8F14-E28BAF1E52F2}" type="presParOf" srcId="{CE5A04FF-1A08-43CF-93DC-5BAC1AB28566}" destId="{9B162C44-3E53-438E-97BB-1548904F0042}" srcOrd="2" destOrd="0" presId="urn:microsoft.com/office/officeart/2005/8/layout/vList4"/>
    <dgm:cxn modelId="{C8B719C4-CDEA-4D64-8FE8-C33A64D6F5D2}" type="presParOf" srcId="{6E2D91D4-FF30-4DBF-9FF7-36B136FC2B71}" destId="{FE4B1B11-F59F-4C0C-99EC-E873976335A1}" srcOrd="1" destOrd="0" presId="urn:microsoft.com/office/officeart/2005/8/layout/vList4"/>
    <dgm:cxn modelId="{19C3F6D8-A922-44C5-9A02-E509F491B31D}" type="presParOf" srcId="{6E2D91D4-FF30-4DBF-9FF7-36B136FC2B71}" destId="{D7CD78FE-C538-4F44-B2A9-1D16175615DB}" srcOrd="2" destOrd="0" presId="urn:microsoft.com/office/officeart/2005/8/layout/vList4"/>
    <dgm:cxn modelId="{E948D315-F1D1-4314-AB82-C484CF70A96F}" type="presParOf" srcId="{D7CD78FE-C538-4F44-B2A9-1D16175615DB}" destId="{ED06FCD5-7B06-4C66-A7B9-4F01F1D110A8}" srcOrd="0" destOrd="0" presId="urn:microsoft.com/office/officeart/2005/8/layout/vList4"/>
    <dgm:cxn modelId="{2AEE486F-7543-4D25-BFDE-DEDB6A13F772}" type="presParOf" srcId="{D7CD78FE-C538-4F44-B2A9-1D16175615DB}" destId="{8038CD95-8584-450D-8751-BF8FD2B97CAB}" srcOrd="1" destOrd="0" presId="urn:microsoft.com/office/officeart/2005/8/layout/vList4"/>
    <dgm:cxn modelId="{2A573944-B6A2-46FF-9E04-2035A82DB433}" type="presParOf" srcId="{D7CD78FE-C538-4F44-B2A9-1D16175615DB}" destId="{356C8C27-CBF8-493D-87BA-E6591553A319}" srcOrd="2" destOrd="0" presId="urn:microsoft.com/office/officeart/2005/8/layout/vList4"/>
    <dgm:cxn modelId="{9194307E-82F6-4DB0-A194-82D779399F0E}" type="presParOf" srcId="{6E2D91D4-FF30-4DBF-9FF7-36B136FC2B71}" destId="{339E2F19-0D37-4EAA-AE21-9DB1B35039FA}" srcOrd="3" destOrd="0" presId="urn:microsoft.com/office/officeart/2005/8/layout/vList4"/>
    <dgm:cxn modelId="{9571CFD6-9338-40A2-AF09-74BE05129BEE}" type="presParOf" srcId="{6E2D91D4-FF30-4DBF-9FF7-36B136FC2B71}" destId="{9F00B1C2-F013-421F-BD36-4422CC75DABF}" srcOrd="4" destOrd="0" presId="urn:microsoft.com/office/officeart/2005/8/layout/vList4"/>
    <dgm:cxn modelId="{7AAB92E8-3FBF-4A8C-983D-A036CA70E383}" type="presParOf" srcId="{9F00B1C2-F013-421F-BD36-4422CC75DABF}" destId="{4BC05005-7234-476A-B657-4D4FACFCC19C}" srcOrd="0" destOrd="0" presId="urn:microsoft.com/office/officeart/2005/8/layout/vList4"/>
    <dgm:cxn modelId="{87DB1F93-9B6D-43F3-B8AC-F3711A8EC1FF}" type="presParOf" srcId="{9F00B1C2-F013-421F-BD36-4422CC75DABF}" destId="{A62D960D-C0E4-4F86-86F2-9DFCFD7D1376}" srcOrd="1" destOrd="0" presId="urn:microsoft.com/office/officeart/2005/8/layout/vList4"/>
    <dgm:cxn modelId="{F500C489-A353-442A-BCF1-6CB97331F838}" type="presParOf" srcId="{9F00B1C2-F013-421F-BD36-4422CC75DABF}" destId="{DC64ED57-4CDD-4D89-95A6-02BC2F973C7C}" srcOrd="2" destOrd="0" presId="urn:microsoft.com/office/officeart/2005/8/layout/vList4"/>
    <dgm:cxn modelId="{92D52AD8-613C-4236-AEFD-AB9B8491D8C9}" type="presParOf" srcId="{6E2D91D4-FF30-4DBF-9FF7-36B136FC2B71}" destId="{39A72650-9460-4B48-907D-35B6AADE0226}" srcOrd="5" destOrd="0" presId="urn:microsoft.com/office/officeart/2005/8/layout/vList4"/>
    <dgm:cxn modelId="{E950A233-B072-4ED5-A2A2-5D2C5D9A8F79}" type="presParOf" srcId="{6E2D91D4-FF30-4DBF-9FF7-36B136FC2B71}" destId="{28325F64-2642-4046-A28C-002A65DA5710}" srcOrd="6" destOrd="0" presId="urn:microsoft.com/office/officeart/2005/8/layout/vList4"/>
    <dgm:cxn modelId="{AA2868EC-8F78-46F5-950D-61F80225F41C}" type="presParOf" srcId="{28325F64-2642-4046-A28C-002A65DA5710}" destId="{56D001CF-A13F-4B74-A32A-D7BD9120F6C5}" srcOrd="0" destOrd="0" presId="urn:microsoft.com/office/officeart/2005/8/layout/vList4"/>
    <dgm:cxn modelId="{10EF1F4F-313D-43C5-8224-2B0E1EC60516}" type="presParOf" srcId="{28325F64-2642-4046-A28C-002A65DA5710}" destId="{EF4B2D55-C544-43D8-A98D-08C6AEB2B278}" srcOrd="1" destOrd="0" presId="urn:microsoft.com/office/officeart/2005/8/layout/vList4"/>
    <dgm:cxn modelId="{DBAEB137-B059-4861-83F3-D13CE3189A6C}" type="presParOf" srcId="{28325F64-2642-4046-A28C-002A65DA5710}" destId="{33C0903F-986F-451B-B0E8-7529ABA54043}" srcOrd="2" destOrd="0" presId="urn:microsoft.com/office/officeart/2005/8/layout/vList4"/>
    <dgm:cxn modelId="{C1374F2F-22FE-4958-A0C5-65922D6D4848}" type="presParOf" srcId="{6E2D91D4-FF30-4DBF-9FF7-36B136FC2B71}" destId="{6FE85CC4-7334-4AEA-B52B-1AEDD137F111}" srcOrd="7" destOrd="0" presId="urn:microsoft.com/office/officeart/2005/8/layout/vList4"/>
    <dgm:cxn modelId="{F33894C1-5615-4C62-85C4-E8017AC3A8C4}" type="presParOf" srcId="{6E2D91D4-FF30-4DBF-9FF7-36B136FC2B71}" destId="{995661FE-098D-438D-B300-B3FED8F1C32E}" srcOrd="8" destOrd="0" presId="urn:microsoft.com/office/officeart/2005/8/layout/vList4"/>
    <dgm:cxn modelId="{BFFA96FA-4034-40B0-A7E8-FFD8B7089CD2}" type="presParOf" srcId="{995661FE-098D-438D-B300-B3FED8F1C32E}" destId="{A492B399-C0D2-4B72-ADFC-A2C8203A8DEE}" srcOrd="0" destOrd="0" presId="urn:microsoft.com/office/officeart/2005/8/layout/vList4"/>
    <dgm:cxn modelId="{9AB12190-BDF5-49D8-A66D-FF0289F57372}" type="presParOf" srcId="{995661FE-098D-438D-B300-B3FED8F1C32E}" destId="{03177704-7D85-42DC-813A-3775A172F657}" srcOrd="1" destOrd="0" presId="urn:microsoft.com/office/officeart/2005/8/layout/vList4"/>
    <dgm:cxn modelId="{1A5CE4D5-CA29-4C46-88C2-1A11AA5B6795}" type="presParOf" srcId="{995661FE-098D-438D-B300-B3FED8F1C32E}" destId="{6AF9C1F3-0FF7-4FE4-9D7C-CE68E8DA3859}" srcOrd="2" destOrd="0" presId="urn:microsoft.com/office/officeart/2005/8/layout/vList4"/>
    <dgm:cxn modelId="{D026AA18-8B69-465B-A83B-63AA623C001B}" type="presParOf" srcId="{6E2D91D4-FF30-4DBF-9FF7-36B136FC2B71}" destId="{7CD2C45D-D4A8-4B1F-BC67-14844E24BC08}" srcOrd="9" destOrd="0" presId="urn:microsoft.com/office/officeart/2005/8/layout/vList4"/>
    <dgm:cxn modelId="{225A1436-5D6A-4B50-BE5F-E85233133FAD}" type="presParOf" srcId="{6E2D91D4-FF30-4DBF-9FF7-36B136FC2B71}" destId="{23BB205F-C7D4-4081-939B-30118F1A1007}" srcOrd="10" destOrd="0" presId="urn:microsoft.com/office/officeart/2005/8/layout/vList4"/>
    <dgm:cxn modelId="{F085E179-83BF-4205-8A9A-65BF2C8BD31B}" type="presParOf" srcId="{23BB205F-C7D4-4081-939B-30118F1A1007}" destId="{F8BF7C0F-B763-4E5B-A010-CC9107A18E6A}" srcOrd="0" destOrd="0" presId="urn:microsoft.com/office/officeart/2005/8/layout/vList4"/>
    <dgm:cxn modelId="{979EC623-B51C-4558-BB69-E73161720627}" type="presParOf" srcId="{23BB205F-C7D4-4081-939B-30118F1A1007}" destId="{43CFBB7D-F51C-4BF7-9E77-0CB041D00F91}" srcOrd="1" destOrd="0" presId="urn:microsoft.com/office/officeart/2005/8/layout/vList4"/>
    <dgm:cxn modelId="{8D2D0C74-49D4-4BD9-98B4-B7D6C5B99E47}" type="presParOf" srcId="{23BB205F-C7D4-4081-939B-30118F1A1007}" destId="{A1AAF96D-CB81-4545-8EC5-266DCFA02B06}" srcOrd="2" destOrd="0" presId="urn:microsoft.com/office/officeart/2005/8/layout/vList4"/>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A53926-F129-43E5-BCDC-7FC57F93F0E5}" type="doc">
      <dgm:prSet loTypeId="urn:microsoft.com/office/officeart/2005/8/layout/bProcess4" loCatId="process" qsTypeId="urn:microsoft.com/office/officeart/2005/8/quickstyle/simple1" qsCatId="simple" csTypeId="urn:microsoft.com/office/officeart/2005/8/colors/accent0_2" csCatId="mainScheme" phldr="1"/>
      <dgm:spPr/>
      <dgm:t>
        <a:bodyPr/>
        <a:lstStyle/>
        <a:p>
          <a:endParaRPr lang="en-US"/>
        </a:p>
      </dgm:t>
    </dgm:pt>
    <dgm:pt modelId="{54305730-7ADE-439D-845E-B18B765A5D96}">
      <dgm:prSet phldrT="[Text]" custT="1"/>
      <dgm:spPr>
        <a:ln>
          <a:noFill/>
        </a:ln>
      </dgm:spPr>
      <dgm:t>
        <a:bodyPr/>
        <a:lstStyle/>
        <a:p>
          <a:r>
            <a:rPr lang="en-US" sz="2400" b="1" dirty="0">
              <a:solidFill>
                <a:schemeClr val="tx1"/>
              </a:solidFill>
              <a:latin typeface="Times New Roman" panose="02020603050405020304" pitchFamily="18" charset="0"/>
              <a:cs typeface="Times New Roman" panose="02020603050405020304" pitchFamily="18" charset="0"/>
            </a:rPr>
            <a:t>Creating Innovative Culture </a:t>
          </a:r>
        </a:p>
      </dgm:t>
    </dgm:pt>
    <dgm:pt modelId="{88D6FA1B-D32D-4772-A8DD-895B3E5C701C}" type="parTrans" cxnId="{00C28697-68B0-4626-A781-28450D2C9A0B}">
      <dgm:prSet/>
      <dgm:spPr/>
      <dgm:t>
        <a:bodyPr/>
        <a:lstStyle/>
        <a:p>
          <a:endParaRPr lang="en-US" sz="2000"/>
        </a:p>
      </dgm:t>
    </dgm:pt>
    <dgm:pt modelId="{2B5C5214-5FB1-4711-A201-76668050E2BC}" type="sibTrans" cxnId="{00C28697-68B0-4626-A781-28450D2C9A0B}">
      <dgm:prSet/>
      <dgm:spPr>
        <a:solidFill>
          <a:schemeClr val="tx1"/>
        </a:solidFill>
      </dgm:spPr>
      <dgm:t>
        <a:bodyPr/>
        <a:lstStyle/>
        <a:p>
          <a:endParaRPr lang="en-US" sz="2000"/>
        </a:p>
      </dgm:t>
    </dgm:pt>
    <dgm:pt modelId="{68A2261B-E334-4A93-9015-6A170E3EC803}">
      <dgm:prSet phldrT="[Text]" custT="1"/>
      <dgm:spPr>
        <a:ln>
          <a:solidFill>
            <a:schemeClr val="dk2">
              <a:shade val="80000"/>
              <a:hueOff val="0"/>
              <a:satOff val="0"/>
              <a:lumOff val="0"/>
            </a:schemeClr>
          </a:solidFill>
        </a:ln>
      </dgm:spPr>
      <dgm:t>
        <a:bodyPr/>
        <a:lstStyle/>
        <a:p>
          <a:r>
            <a:rPr lang="en-US" sz="2000" dirty="0">
              <a:solidFill>
                <a:schemeClr val="tx1"/>
              </a:solidFill>
              <a:latin typeface="Times New Roman" panose="02020603050405020304" pitchFamily="18" charset="0"/>
              <a:cs typeface="Times New Roman" panose="02020603050405020304" pitchFamily="18" charset="0"/>
            </a:rPr>
            <a:t>Supporting Innovative Ideas</a:t>
          </a:r>
        </a:p>
      </dgm:t>
    </dgm:pt>
    <dgm:pt modelId="{67A94CC0-C43F-461A-96D5-91F678CCA744}" type="parTrans" cxnId="{CA21E21D-86DE-45C7-9E07-DC883BFBE527}">
      <dgm:prSet/>
      <dgm:spPr/>
      <dgm:t>
        <a:bodyPr/>
        <a:lstStyle/>
        <a:p>
          <a:endParaRPr lang="en-US" sz="2000"/>
        </a:p>
      </dgm:t>
    </dgm:pt>
    <dgm:pt modelId="{D5C2FE67-CAC1-45E3-B72F-9F93A9026FFF}" type="sibTrans" cxnId="{CA21E21D-86DE-45C7-9E07-DC883BFBE527}">
      <dgm:prSet/>
      <dgm:spPr>
        <a:solidFill>
          <a:schemeClr val="tx1"/>
        </a:solidFill>
      </dgm:spPr>
      <dgm:t>
        <a:bodyPr/>
        <a:lstStyle/>
        <a:p>
          <a:endParaRPr lang="en-US" sz="2000"/>
        </a:p>
      </dgm:t>
    </dgm:pt>
    <dgm:pt modelId="{BEF4A24C-4A7B-4BE7-A4D5-02E75323A574}">
      <dgm:prSet phldrT="[Text]" custT="1"/>
      <dgm:spPr>
        <a:ln>
          <a:solidFill>
            <a:schemeClr val="dk2">
              <a:shade val="80000"/>
              <a:hueOff val="0"/>
              <a:satOff val="0"/>
              <a:lumOff val="0"/>
            </a:schemeClr>
          </a:solidFill>
        </a:ln>
      </dgm:spPr>
      <dgm:t>
        <a:bodyPr/>
        <a:lstStyle/>
        <a:p>
          <a:r>
            <a:rPr lang="en-US" sz="2000" dirty="0">
              <a:solidFill>
                <a:schemeClr val="tx1"/>
              </a:solidFill>
              <a:latin typeface="Times New Roman" panose="02020603050405020304" pitchFamily="18" charset="0"/>
              <a:cs typeface="Times New Roman" panose="02020603050405020304" pitchFamily="18" charset="0"/>
            </a:rPr>
            <a:t>Assessing &amp; Funding projects</a:t>
          </a:r>
        </a:p>
      </dgm:t>
    </dgm:pt>
    <dgm:pt modelId="{64530894-443A-4F34-925F-C6F5DF766549}" type="parTrans" cxnId="{AD1C468A-1828-4298-98CB-293E970413B3}">
      <dgm:prSet/>
      <dgm:spPr/>
      <dgm:t>
        <a:bodyPr/>
        <a:lstStyle/>
        <a:p>
          <a:endParaRPr lang="en-US" sz="2000"/>
        </a:p>
      </dgm:t>
    </dgm:pt>
    <dgm:pt modelId="{052CC2C9-64E6-4D98-A9E7-C9A5223299B5}" type="sibTrans" cxnId="{AD1C468A-1828-4298-98CB-293E970413B3}">
      <dgm:prSet/>
      <dgm:spPr>
        <a:solidFill>
          <a:schemeClr val="tx1"/>
        </a:solidFill>
      </dgm:spPr>
      <dgm:t>
        <a:bodyPr/>
        <a:lstStyle/>
        <a:p>
          <a:endParaRPr lang="en-US" sz="2000"/>
        </a:p>
      </dgm:t>
    </dgm:pt>
    <dgm:pt modelId="{7401228D-CF8E-4C34-A51D-B38D98AF1D6E}">
      <dgm:prSet phldrT="[Text]" custT="1"/>
      <dgm:spPr>
        <a:ln>
          <a:solidFill>
            <a:schemeClr val="dk2">
              <a:shade val="80000"/>
              <a:hueOff val="0"/>
              <a:satOff val="0"/>
              <a:lumOff val="0"/>
            </a:schemeClr>
          </a:solidFill>
        </a:ln>
      </dgm:spPr>
      <dgm:t>
        <a:bodyPr/>
        <a:lstStyle/>
        <a:p>
          <a:r>
            <a:rPr lang="en-US" sz="2000" dirty="0">
              <a:solidFill>
                <a:schemeClr val="tx1"/>
              </a:solidFill>
              <a:latin typeface="Times New Roman" panose="02020603050405020304" pitchFamily="18" charset="0"/>
              <a:cs typeface="Times New Roman" panose="02020603050405020304" pitchFamily="18" charset="0"/>
            </a:rPr>
            <a:t>Initiating innovative projects</a:t>
          </a:r>
        </a:p>
      </dgm:t>
    </dgm:pt>
    <dgm:pt modelId="{BE9CBA09-D602-4A43-B1E6-74B89746AABE}" type="parTrans" cxnId="{BA54C5DD-1632-4ACF-99CC-69B9F3803534}">
      <dgm:prSet/>
      <dgm:spPr/>
      <dgm:t>
        <a:bodyPr/>
        <a:lstStyle/>
        <a:p>
          <a:endParaRPr lang="en-US" sz="2000"/>
        </a:p>
      </dgm:t>
    </dgm:pt>
    <dgm:pt modelId="{29296763-FF25-4F07-9183-AC51F85949D4}" type="sibTrans" cxnId="{BA54C5DD-1632-4ACF-99CC-69B9F3803534}">
      <dgm:prSet/>
      <dgm:spPr>
        <a:solidFill>
          <a:schemeClr val="tx1"/>
        </a:solidFill>
      </dgm:spPr>
      <dgm:t>
        <a:bodyPr/>
        <a:lstStyle/>
        <a:p>
          <a:endParaRPr lang="en-US" sz="2000"/>
        </a:p>
      </dgm:t>
    </dgm:pt>
    <dgm:pt modelId="{CD4A6F42-12E5-4ED5-B6A3-30FAB2F746AC}">
      <dgm:prSet phldrT="[Text]" custT="1"/>
      <dgm:spPr>
        <a:ln>
          <a:solidFill>
            <a:schemeClr val="dk2">
              <a:shade val="80000"/>
              <a:hueOff val="0"/>
              <a:satOff val="0"/>
              <a:lumOff val="0"/>
            </a:schemeClr>
          </a:solidFill>
        </a:ln>
      </dgm:spPr>
      <dgm:t>
        <a:bodyPr/>
        <a:lstStyle/>
        <a:p>
          <a:r>
            <a:rPr lang="en-US" sz="2000" dirty="0">
              <a:solidFill>
                <a:schemeClr val="tx1"/>
              </a:solidFill>
              <a:latin typeface="Times New Roman" panose="02020603050405020304" pitchFamily="18" charset="0"/>
              <a:cs typeface="Times New Roman" panose="02020603050405020304" pitchFamily="18" charset="0"/>
            </a:rPr>
            <a:t>Creating network of external/internal stakeholders</a:t>
          </a:r>
        </a:p>
      </dgm:t>
    </dgm:pt>
    <dgm:pt modelId="{1006C2C3-1AC3-41CC-8C0B-3265AD7F38A2}" type="parTrans" cxnId="{BE4AE453-20F0-484C-893C-590C5762F7AD}">
      <dgm:prSet/>
      <dgm:spPr/>
      <dgm:t>
        <a:bodyPr/>
        <a:lstStyle/>
        <a:p>
          <a:endParaRPr lang="en-US" sz="2000"/>
        </a:p>
      </dgm:t>
    </dgm:pt>
    <dgm:pt modelId="{5E0C3D34-838E-4BAE-A2BB-B98A91D123B7}" type="sibTrans" cxnId="{BE4AE453-20F0-484C-893C-590C5762F7AD}">
      <dgm:prSet/>
      <dgm:spPr>
        <a:solidFill>
          <a:schemeClr val="tx1"/>
        </a:solidFill>
      </dgm:spPr>
      <dgm:t>
        <a:bodyPr/>
        <a:lstStyle/>
        <a:p>
          <a:endParaRPr lang="en-US" sz="2000"/>
        </a:p>
      </dgm:t>
    </dgm:pt>
    <dgm:pt modelId="{0231D399-96FE-4122-91A2-8CEF6F9E9B0A}">
      <dgm:prSet phldrT="[Text]" custT="1"/>
      <dgm:spPr/>
      <dgm:t>
        <a:bodyPr/>
        <a:lstStyle/>
        <a:p>
          <a:r>
            <a:rPr lang="en-US" sz="2000" dirty="0">
              <a:solidFill>
                <a:schemeClr val="tx1"/>
              </a:solidFill>
              <a:latin typeface="Times New Roman" panose="02020603050405020304" pitchFamily="18" charset="0"/>
              <a:cs typeface="Times New Roman" panose="02020603050405020304" pitchFamily="18" charset="0"/>
            </a:rPr>
            <a:t>Intellectual property </a:t>
          </a:r>
        </a:p>
      </dgm:t>
    </dgm:pt>
    <dgm:pt modelId="{9D193F53-2876-48E1-B1DF-3DB23A318985}" type="parTrans" cxnId="{F55DFEC9-132E-43BB-9CD4-386ED1D9884A}">
      <dgm:prSet/>
      <dgm:spPr/>
      <dgm:t>
        <a:bodyPr/>
        <a:lstStyle/>
        <a:p>
          <a:endParaRPr lang="en-US" sz="2000"/>
        </a:p>
      </dgm:t>
    </dgm:pt>
    <dgm:pt modelId="{F1C5A4D6-BB7C-4B4C-AAA9-0F651F6C3683}" type="sibTrans" cxnId="{F55DFEC9-132E-43BB-9CD4-386ED1D9884A}">
      <dgm:prSet/>
      <dgm:spPr/>
      <dgm:t>
        <a:bodyPr/>
        <a:lstStyle/>
        <a:p>
          <a:endParaRPr lang="en-US" sz="2000"/>
        </a:p>
      </dgm:t>
    </dgm:pt>
    <dgm:pt modelId="{CB427107-0352-4F2B-B9F9-E7DBC704CC8F}" type="pres">
      <dgm:prSet presAssocID="{41A53926-F129-43E5-BCDC-7FC57F93F0E5}" presName="Name0" presStyleCnt="0">
        <dgm:presLayoutVars>
          <dgm:dir/>
          <dgm:resizeHandles/>
        </dgm:presLayoutVars>
      </dgm:prSet>
      <dgm:spPr/>
    </dgm:pt>
    <dgm:pt modelId="{8508CC55-2A48-40B3-A3B5-E0C87EA2B29B}" type="pres">
      <dgm:prSet presAssocID="{54305730-7ADE-439D-845E-B18B765A5D96}" presName="compNode" presStyleCnt="0"/>
      <dgm:spPr/>
    </dgm:pt>
    <dgm:pt modelId="{48F2091C-5569-491F-BED9-65F38DB3C441}" type="pres">
      <dgm:prSet presAssocID="{54305730-7ADE-439D-845E-B18B765A5D96}" presName="dummyConnPt" presStyleCnt="0"/>
      <dgm:spPr/>
    </dgm:pt>
    <dgm:pt modelId="{E50AE6B2-8489-4E5F-8D1C-8298383C1945}" type="pres">
      <dgm:prSet presAssocID="{54305730-7ADE-439D-845E-B18B765A5D96}" presName="node" presStyleLbl="node1" presStyleIdx="0" presStyleCnt="6" custScaleX="185674">
        <dgm:presLayoutVars>
          <dgm:bulletEnabled val="1"/>
        </dgm:presLayoutVars>
      </dgm:prSet>
      <dgm:spPr/>
    </dgm:pt>
    <dgm:pt modelId="{B7FFBBE6-23E4-47DC-B2E0-6201400A0C99}" type="pres">
      <dgm:prSet presAssocID="{2B5C5214-5FB1-4711-A201-76668050E2BC}" presName="sibTrans" presStyleLbl="bgSibTrans2D1" presStyleIdx="0" presStyleCnt="5"/>
      <dgm:spPr/>
    </dgm:pt>
    <dgm:pt modelId="{B8FB9F72-2F4B-4A67-9017-0F05139DFEAA}" type="pres">
      <dgm:prSet presAssocID="{68A2261B-E334-4A93-9015-6A170E3EC803}" presName="compNode" presStyleCnt="0"/>
      <dgm:spPr/>
    </dgm:pt>
    <dgm:pt modelId="{DDDAEE5A-2F0A-4869-8386-C16944ABA744}" type="pres">
      <dgm:prSet presAssocID="{68A2261B-E334-4A93-9015-6A170E3EC803}" presName="dummyConnPt" presStyleCnt="0"/>
      <dgm:spPr/>
    </dgm:pt>
    <dgm:pt modelId="{A513F3D5-34E7-4365-9EA7-B50EAEDE880B}" type="pres">
      <dgm:prSet presAssocID="{68A2261B-E334-4A93-9015-6A170E3EC803}" presName="node" presStyleLbl="node1" presStyleIdx="1" presStyleCnt="6">
        <dgm:presLayoutVars>
          <dgm:bulletEnabled val="1"/>
        </dgm:presLayoutVars>
      </dgm:prSet>
      <dgm:spPr/>
    </dgm:pt>
    <dgm:pt modelId="{6A5258D6-55A7-4772-AB03-46F38323FF0B}" type="pres">
      <dgm:prSet presAssocID="{D5C2FE67-CAC1-45E3-B72F-9F93A9026FFF}" presName="sibTrans" presStyleLbl="bgSibTrans2D1" presStyleIdx="1" presStyleCnt="5"/>
      <dgm:spPr/>
    </dgm:pt>
    <dgm:pt modelId="{0E52A93F-E021-4167-A810-F2A186719A19}" type="pres">
      <dgm:prSet presAssocID="{BEF4A24C-4A7B-4BE7-A4D5-02E75323A574}" presName="compNode" presStyleCnt="0"/>
      <dgm:spPr/>
    </dgm:pt>
    <dgm:pt modelId="{41A36765-C402-4DCD-A2B2-98B0E1954F2A}" type="pres">
      <dgm:prSet presAssocID="{BEF4A24C-4A7B-4BE7-A4D5-02E75323A574}" presName="dummyConnPt" presStyleCnt="0"/>
      <dgm:spPr/>
    </dgm:pt>
    <dgm:pt modelId="{0523E2DA-1BBE-4E3D-AB10-9081414BC070}" type="pres">
      <dgm:prSet presAssocID="{BEF4A24C-4A7B-4BE7-A4D5-02E75323A574}" presName="node" presStyleLbl="node1" presStyleIdx="2" presStyleCnt="6">
        <dgm:presLayoutVars>
          <dgm:bulletEnabled val="1"/>
        </dgm:presLayoutVars>
      </dgm:prSet>
      <dgm:spPr/>
    </dgm:pt>
    <dgm:pt modelId="{32AA202A-2D7E-401F-98A2-1AD1B1FCE15B}" type="pres">
      <dgm:prSet presAssocID="{052CC2C9-64E6-4D98-A9E7-C9A5223299B5}" presName="sibTrans" presStyleLbl="bgSibTrans2D1" presStyleIdx="2" presStyleCnt="5"/>
      <dgm:spPr/>
    </dgm:pt>
    <dgm:pt modelId="{5D93647A-31E1-42B4-821C-05927556931E}" type="pres">
      <dgm:prSet presAssocID="{7401228D-CF8E-4C34-A51D-B38D98AF1D6E}" presName="compNode" presStyleCnt="0"/>
      <dgm:spPr/>
    </dgm:pt>
    <dgm:pt modelId="{6889440F-850A-47CB-BA05-B1ABBF9767CC}" type="pres">
      <dgm:prSet presAssocID="{7401228D-CF8E-4C34-A51D-B38D98AF1D6E}" presName="dummyConnPt" presStyleCnt="0"/>
      <dgm:spPr/>
    </dgm:pt>
    <dgm:pt modelId="{BE7FB381-023C-4203-923C-94B8DDEEDEF7}" type="pres">
      <dgm:prSet presAssocID="{7401228D-CF8E-4C34-A51D-B38D98AF1D6E}" presName="node" presStyleLbl="node1" presStyleIdx="3" presStyleCnt="6" custLinFactNeighborX="-31911" custLinFactNeighborY="3564">
        <dgm:presLayoutVars>
          <dgm:bulletEnabled val="1"/>
        </dgm:presLayoutVars>
      </dgm:prSet>
      <dgm:spPr/>
    </dgm:pt>
    <dgm:pt modelId="{63B0CE3F-287D-4638-8A9F-381D1511E900}" type="pres">
      <dgm:prSet presAssocID="{29296763-FF25-4F07-9183-AC51F85949D4}" presName="sibTrans" presStyleLbl="bgSibTrans2D1" presStyleIdx="3" presStyleCnt="5"/>
      <dgm:spPr/>
    </dgm:pt>
    <dgm:pt modelId="{B2B2AB05-6712-4F9F-8E53-94A9D8C1EAF7}" type="pres">
      <dgm:prSet presAssocID="{CD4A6F42-12E5-4ED5-B6A3-30FAB2F746AC}" presName="compNode" presStyleCnt="0"/>
      <dgm:spPr/>
    </dgm:pt>
    <dgm:pt modelId="{E74B3759-E15D-4B80-8098-C278C2CE2B5D}" type="pres">
      <dgm:prSet presAssocID="{CD4A6F42-12E5-4ED5-B6A3-30FAB2F746AC}" presName="dummyConnPt" presStyleCnt="0"/>
      <dgm:spPr/>
    </dgm:pt>
    <dgm:pt modelId="{0974A9D8-AA4D-4CA1-94C2-A655C789F360}" type="pres">
      <dgm:prSet presAssocID="{CD4A6F42-12E5-4ED5-B6A3-30FAB2F746AC}" presName="node" presStyleLbl="node1" presStyleIdx="4" presStyleCnt="6" custLinFactX="34367" custLinFactY="23753" custLinFactNeighborX="100000" custLinFactNeighborY="100000">
        <dgm:presLayoutVars>
          <dgm:bulletEnabled val="1"/>
        </dgm:presLayoutVars>
      </dgm:prSet>
      <dgm:spPr/>
    </dgm:pt>
    <dgm:pt modelId="{C4C78118-55D2-4D72-92D8-E5F0813BF32E}" type="pres">
      <dgm:prSet presAssocID="{5E0C3D34-838E-4BAE-A2BB-B98A91D123B7}" presName="sibTrans" presStyleLbl="bgSibTrans2D1" presStyleIdx="4" presStyleCnt="5"/>
      <dgm:spPr/>
    </dgm:pt>
    <dgm:pt modelId="{F86C9F7A-93C4-42F6-8380-34F1C8F55F63}" type="pres">
      <dgm:prSet presAssocID="{0231D399-96FE-4122-91A2-8CEF6F9E9B0A}" presName="compNode" presStyleCnt="0"/>
      <dgm:spPr/>
    </dgm:pt>
    <dgm:pt modelId="{1FD296D3-9492-4B7F-960E-517EB5B8520D}" type="pres">
      <dgm:prSet presAssocID="{0231D399-96FE-4122-91A2-8CEF6F9E9B0A}" presName="dummyConnPt" presStyleCnt="0"/>
      <dgm:spPr/>
    </dgm:pt>
    <dgm:pt modelId="{2E5524BB-6986-48F8-9602-F94E0B026ECC}" type="pres">
      <dgm:prSet presAssocID="{0231D399-96FE-4122-91A2-8CEF6F9E9B0A}" presName="node" presStyleLbl="node1" presStyleIdx="5" presStyleCnt="6" custLinFactX="36236" custLinFactNeighborX="100000" custLinFactNeighborY="43041">
        <dgm:presLayoutVars>
          <dgm:bulletEnabled val="1"/>
        </dgm:presLayoutVars>
      </dgm:prSet>
      <dgm:spPr/>
    </dgm:pt>
  </dgm:ptLst>
  <dgm:cxnLst>
    <dgm:cxn modelId="{DBB56C02-97F5-4184-B378-37C22613C734}" type="presOf" srcId="{54305730-7ADE-439D-845E-B18B765A5D96}" destId="{E50AE6B2-8489-4E5F-8D1C-8298383C1945}" srcOrd="0" destOrd="0" presId="urn:microsoft.com/office/officeart/2005/8/layout/bProcess4"/>
    <dgm:cxn modelId="{DC4AB615-2CFF-4DBB-B843-62DFD11F1758}" type="presOf" srcId="{29296763-FF25-4F07-9183-AC51F85949D4}" destId="{63B0CE3F-287D-4638-8A9F-381D1511E900}" srcOrd="0" destOrd="0" presId="urn:microsoft.com/office/officeart/2005/8/layout/bProcess4"/>
    <dgm:cxn modelId="{66761E1C-4E0E-458B-9442-11620B3A84FF}" type="presOf" srcId="{7401228D-CF8E-4C34-A51D-B38D98AF1D6E}" destId="{BE7FB381-023C-4203-923C-94B8DDEEDEF7}" srcOrd="0" destOrd="0" presId="urn:microsoft.com/office/officeart/2005/8/layout/bProcess4"/>
    <dgm:cxn modelId="{CA21E21D-86DE-45C7-9E07-DC883BFBE527}" srcId="{41A53926-F129-43E5-BCDC-7FC57F93F0E5}" destId="{68A2261B-E334-4A93-9015-6A170E3EC803}" srcOrd="1" destOrd="0" parTransId="{67A94CC0-C43F-461A-96D5-91F678CCA744}" sibTransId="{D5C2FE67-CAC1-45E3-B72F-9F93A9026FFF}"/>
    <dgm:cxn modelId="{78E8C729-6500-4383-BC96-B113E20D155A}" type="presOf" srcId="{68A2261B-E334-4A93-9015-6A170E3EC803}" destId="{A513F3D5-34E7-4365-9EA7-B50EAEDE880B}" srcOrd="0" destOrd="0" presId="urn:microsoft.com/office/officeart/2005/8/layout/bProcess4"/>
    <dgm:cxn modelId="{B480A231-6C05-4E87-85AB-FB36C7B2D41C}" type="presOf" srcId="{0231D399-96FE-4122-91A2-8CEF6F9E9B0A}" destId="{2E5524BB-6986-48F8-9602-F94E0B026ECC}" srcOrd="0" destOrd="0" presId="urn:microsoft.com/office/officeart/2005/8/layout/bProcess4"/>
    <dgm:cxn modelId="{306B5833-6864-4B54-AC75-54BDBC7AF820}" type="presOf" srcId="{2B5C5214-5FB1-4711-A201-76668050E2BC}" destId="{B7FFBBE6-23E4-47DC-B2E0-6201400A0C99}" srcOrd="0" destOrd="0" presId="urn:microsoft.com/office/officeart/2005/8/layout/bProcess4"/>
    <dgm:cxn modelId="{BE4AE453-20F0-484C-893C-590C5762F7AD}" srcId="{41A53926-F129-43E5-BCDC-7FC57F93F0E5}" destId="{CD4A6F42-12E5-4ED5-B6A3-30FAB2F746AC}" srcOrd="4" destOrd="0" parTransId="{1006C2C3-1AC3-41CC-8C0B-3265AD7F38A2}" sibTransId="{5E0C3D34-838E-4BAE-A2BB-B98A91D123B7}"/>
    <dgm:cxn modelId="{0F60455A-AD7E-45CC-92DC-CE058BF40F8C}" type="presOf" srcId="{5E0C3D34-838E-4BAE-A2BB-B98A91D123B7}" destId="{C4C78118-55D2-4D72-92D8-E5F0813BF32E}" srcOrd="0" destOrd="0" presId="urn:microsoft.com/office/officeart/2005/8/layout/bProcess4"/>
    <dgm:cxn modelId="{AD1C468A-1828-4298-98CB-293E970413B3}" srcId="{41A53926-F129-43E5-BCDC-7FC57F93F0E5}" destId="{BEF4A24C-4A7B-4BE7-A4D5-02E75323A574}" srcOrd="2" destOrd="0" parTransId="{64530894-443A-4F34-925F-C6F5DF766549}" sibTransId="{052CC2C9-64E6-4D98-A9E7-C9A5223299B5}"/>
    <dgm:cxn modelId="{00C28697-68B0-4626-A781-28450D2C9A0B}" srcId="{41A53926-F129-43E5-BCDC-7FC57F93F0E5}" destId="{54305730-7ADE-439D-845E-B18B765A5D96}" srcOrd="0" destOrd="0" parTransId="{88D6FA1B-D32D-4772-A8DD-895B3E5C701C}" sibTransId="{2B5C5214-5FB1-4711-A201-76668050E2BC}"/>
    <dgm:cxn modelId="{974123A6-E4CD-47AA-AA5D-0534DD4FB241}" type="presOf" srcId="{CD4A6F42-12E5-4ED5-B6A3-30FAB2F746AC}" destId="{0974A9D8-AA4D-4CA1-94C2-A655C789F360}" srcOrd="0" destOrd="0" presId="urn:microsoft.com/office/officeart/2005/8/layout/bProcess4"/>
    <dgm:cxn modelId="{F55DFEC9-132E-43BB-9CD4-386ED1D9884A}" srcId="{41A53926-F129-43E5-BCDC-7FC57F93F0E5}" destId="{0231D399-96FE-4122-91A2-8CEF6F9E9B0A}" srcOrd="5" destOrd="0" parTransId="{9D193F53-2876-48E1-B1DF-3DB23A318985}" sibTransId="{F1C5A4D6-BB7C-4B4C-AAA9-0F651F6C3683}"/>
    <dgm:cxn modelId="{0C49E2D2-674C-4D18-BB9C-BCAF5C548F8C}" type="presOf" srcId="{D5C2FE67-CAC1-45E3-B72F-9F93A9026FFF}" destId="{6A5258D6-55A7-4772-AB03-46F38323FF0B}" srcOrd="0" destOrd="0" presId="urn:microsoft.com/office/officeart/2005/8/layout/bProcess4"/>
    <dgm:cxn modelId="{0CD5FCD5-FAF9-4263-BD06-93813E6FC3B4}" type="presOf" srcId="{BEF4A24C-4A7B-4BE7-A4D5-02E75323A574}" destId="{0523E2DA-1BBE-4E3D-AB10-9081414BC070}" srcOrd="0" destOrd="0" presId="urn:microsoft.com/office/officeart/2005/8/layout/bProcess4"/>
    <dgm:cxn modelId="{BA54C5DD-1632-4ACF-99CC-69B9F3803534}" srcId="{41A53926-F129-43E5-BCDC-7FC57F93F0E5}" destId="{7401228D-CF8E-4C34-A51D-B38D98AF1D6E}" srcOrd="3" destOrd="0" parTransId="{BE9CBA09-D602-4A43-B1E6-74B89746AABE}" sibTransId="{29296763-FF25-4F07-9183-AC51F85949D4}"/>
    <dgm:cxn modelId="{248056E5-05DD-4709-934E-BA0BD544A7FF}" type="presOf" srcId="{052CC2C9-64E6-4D98-A9E7-C9A5223299B5}" destId="{32AA202A-2D7E-401F-98A2-1AD1B1FCE15B}" srcOrd="0" destOrd="0" presId="urn:microsoft.com/office/officeart/2005/8/layout/bProcess4"/>
    <dgm:cxn modelId="{7D5182FE-59C6-443E-8E38-4816BDC449B4}" type="presOf" srcId="{41A53926-F129-43E5-BCDC-7FC57F93F0E5}" destId="{CB427107-0352-4F2B-B9F9-E7DBC704CC8F}" srcOrd="0" destOrd="0" presId="urn:microsoft.com/office/officeart/2005/8/layout/bProcess4"/>
    <dgm:cxn modelId="{488B05F6-13F2-431A-9058-D0278046690C}" type="presParOf" srcId="{CB427107-0352-4F2B-B9F9-E7DBC704CC8F}" destId="{8508CC55-2A48-40B3-A3B5-E0C87EA2B29B}" srcOrd="0" destOrd="0" presId="urn:microsoft.com/office/officeart/2005/8/layout/bProcess4"/>
    <dgm:cxn modelId="{0F9DF9AB-F9D7-470C-8947-F6873552D37B}" type="presParOf" srcId="{8508CC55-2A48-40B3-A3B5-E0C87EA2B29B}" destId="{48F2091C-5569-491F-BED9-65F38DB3C441}" srcOrd="0" destOrd="0" presId="urn:microsoft.com/office/officeart/2005/8/layout/bProcess4"/>
    <dgm:cxn modelId="{B6A1572D-4F72-44D5-BCAC-05756C0442DC}" type="presParOf" srcId="{8508CC55-2A48-40B3-A3B5-E0C87EA2B29B}" destId="{E50AE6B2-8489-4E5F-8D1C-8298383C1945}" srcOrd="1" destOrd="0" presId="urn:microsoft.com/office/officeart/2005/8/layout/bProcess4"/>
    <dgm:cxn modelId="{A806217B-F3CF-4200-A6B9-9A7332DFA2CA}" type="presParOf" srcId="{CB427107-0352-4F2B-B9F9-E7DBC704CC8F}" destId="{B7FFBBE6-23E4-47DC-B2E0-6201400A0C99}" srcOrd="1" destOrd="0" presId="urn:microsoft.com/office/officeart/2005/8/layout/bProcess4"/>
    <dgm:cxn modelId="{56F3BE28-5464-46EA-A65E-66BEA3DBAECF}" type="presParOf" srcId="{CB427107-0352-4F2B-B9F9-E7DBC704CC8F}" destId="{B8FB9F72-2F4B-4A67-9017-0F05139DFEAA}" srcOrd="2" destOrd="0" presId="urn:microsoft.com/office/officeart/2005/8/layout/bProcess4"/>
    <dgm:cxn modelId="{DBBD20F4-72BD-4166-881C-0E37C38435C4}" type="presParOf" srcId="{B8FB9F72-2F4B-4A67-9017-0F05139DFEAA}" destId="{DDDAEE5A-2F0A-4869-8386-C16944ABA744}" srcOrd="0" destOrd="0" presId="urn:microsoft.com/office/officeart/2005/8/layout/bProcess4"/>
    <dgm:cxn modelId="{286801E9-5D12-4DE4-9AA5-E30962CEBDEA}" type="presParOf" srcId="{B8FB9F72-2F4B-4A67-9017-0F05139DFEAA}" destId="{A513F3D5-34E7-4365-9EA7-B50EAEDE880B}" srcOrd="1" destOrd="0" presId="urn:microsoft.com/office/officeart/2005/8/layout/bProcess4"/>
    <dgm:cxn modelId="{CD2AEBEF-6DC2-4CF6-8DB4-6C429CC9A9FD}" type="presParOf" srcId="{CB427107-0352-4F2B-B9F9-E7DBC704CC8F}" destId="{6A5258D6-55A7-4772-AB03-46F38323FF0B}" srcOrd="3" destOrd="0" presId="urn:microsoft.com/office/officeart/2005/8/layout/bProcess4"/>
    <dgm:cxn modelId="{9DBF0DDE-4137-4342-B6BF-99B339D17780}" type="presParOf" srcId="{CB427107-0352-4F2B-B9F9-E7DBC704CC8F}" destId="{0E52A93F-E021-4167-A810-F2A186719A19}" srcOrd="4" destOrd="0" presId="urn:microsoft.com/office/officeart/2005/8/layout/bProcess4"/>
    <dgm:cxn modelId="{63273A0F-70B3-4775-9204-67FB1C278ACA}" type="presParOf" srcId="{0E52A93F-E021-4167-A810-F2A186719A19}" destId="{41A36765-C402-4DCD-A2B2-98B0E1954F2A}" srcOrd="0" destOrd="0" presId="urn:microsoft.com/office/officeart/2005/8/layout/bProcess4"/>
    <dgm:cxn modelId="{93538D25-7263-45BB-9431-381C5DE8CE2D}" type="presParOf" srcId="{0E52A93F-E021-4167-A810-F2A186719A19}" destId="{0523E2DA-1BBE-4E3D-AB10-9081414BC070}" srcOrd="1" destOrd="0" presId="urn:microsoft.com/office/officeart/2005/8/layout/bProcess4"/>
    <dgm:cxn modelId="{DCE89972-11BB-4AAF-8270-CA8D85EA50C8}" type="presParOf" srcId="{CB427107-0352-4F2B-B9F9-E7DBC704CC8F}" destId="{32AA202A-2D7E-401F-98A2-1AD1B1FCE15B}" srcOrd="5" destOrd="0" presId="urn:microsoft.com/office/officeart/2005/8/layout/bProcess4"/>
    <dgm:cxn modelId="{51B7FDEE-8181-4ED3-B3CC-A1A04BE04F75}" type="presParOf" srcId="{CB427107-0352-4F2B-B9F9-E7DBC704CC8F}" destId="{5D93647A-31E1-42B4-821C-05927556931E}" srcOrd="6" destOrd="0" presId="urn:microsoft.com/office/officeart/2005/8/layout/bProcess4"/>
    <dgm:cxn modelId="{22E9142B-F92F-475F-9600-E1A511362F28}" type="presParOf" srcId="{5D93647A-31E1-42B4-821C-05927556931E}" destId="{6889440F-850A-47CB-BA05-B1ABBF9767CC}" srcOrd="0" destOrd="0" presId="urn:microsoft.com/office/officeart/2005/8/layout/bProcess4"/>
    <dgm:cxn modelId="{AB140DE3-DBC4-482E-AA95-A89BC1D93A3C}" type="presParOf" srcId="{5D93647A-31E1-42B4-821C-05927556931E}" destId="{BE7FB381-023C-4203-923C-94B8DDEEDEF7}" srcOrd="1" destOrd="0" presId="urn:microsoft.com/office/officeart/2005/8/layout/bProcess4"/>
    <dgm:cxn modelId="{13280740-BBAE-4B11-AD47-4BE40DDEF86A}" type="presParOf" srcId="{CB427107-0352-4F2B-B9F9-E7DBC704CC8F}" destId="{63B0CE3F-287D-4638-8A9F-381D1511E900}" srcOrd="7" destOrd="0" presId="urn:microsoft.com/office/officeart/2005/8/layout/bProcess4"/>
    <dgm:cxn modelId="{0E3DA86D-1BC2-47B7-B195-0F14EA276AA5}" type="presParOf" srcId="{CB427107-0352-4F2B-B9F9-E7DBC704CC8F}" destId="{B2B2AB05-6712-4F9F-8E53-94A9D8C1EAF7}" srcOrd="8" destOrd="0" presId="urn:microsoft.com/office/officeart/2005/8/layout/bProcess4"/>
    <dgm:cxn modelId="{52770AB0-9958-4663-9B9E-272B4165AFBA}" type="presParOf" srcId="{B2B2AB05-6712-4F9F-8E53-94A9D8C1EAF7}" destId="{E74B3759-E15D-4B80-8098-C278C2CE2B5D}" srcOrd="0" destOrd="0" presId="urn:microsoft.com/office/officeart/2005/8/layout/bProcess4"/>
    <dgm:cxn modelId="{E9CEAB27-FB8F-4642-82E7-9796E108954C}" type="presParOf" srcId="{B2B2AB05-6712-4F9F-8E53-94A9D8C1EAF7}" destId="{0974A9D8-AA4D-4CA1-94C2-A655C789F360}" srcOrd="1" destOrd="0" presId="urn:microsoft.com/office/officeart/2005/8/layout/bProcess4"/>
    <dgm:cxn modelId="{327EB2BC-A731-43C6-A926-99BE78F0A315}" type="presParOf" srcId="{CB427107-0352-4F2B-B9F9-E7DBC704CC8F}" destId="{C4C78118-55D2-4D72-92D8-E5F0813BF32E}" srcOrd="9" destOrd="0" presId="urn:microsoft.com/office/officeart/2005/8/layout/bProcess4"/>
    <dgm:cxn modelId="{6BCFE9A7-D7A5-422A-A4F2-04ABDE7BAFE7}" type="presParOf" srcId="{CB427107-0352-4F2B-B9F9-E7DBC704CC8F}" destId="{F86C9F7A-93C4-42F6-8380-34F1C8F55F63}" srcOrd="10" destOrd="0" presId="urn:microsoft.com/office/officeart/2005/8/layout/bProcess4"/>
    <dgm:cxn modelId="{0FFF9DEE-2A18-4969-B1E3-E921C04D5719}" type="presParOf" srcId="{F86C9F7A-93C4-42F6-8380-34F1C8F55F63}" destId="{1FD296D3-9492-4B7F-960E-517EB5B8520D}" srcOrd="0" destOrd="0" presId="urn:microsoft.com/office/officeart/2005/8/layout/bProcess4"/>
    <dgm:cxn modelId="{00562250-8698-4BDD-A9E0-A11ADDCA67A6}" type="presParOf" srcId="{F86C9F7A-93C4-42F6-8380-34F1C8F55F63}" destId="{2E5524BB-6986-48F8-9602-F94E0B026ECC}"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4AEE1B-A95A-434C-84E4-626FE0D3BE98}"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n-US"/>
        </a:p>
      </dgm:t>
    </dgm:pt>
    <dgm:pt modelId="{ADDB5EA3-724E-4F35-953C-6F7449BB47F7}">
      <dgm:prSet phldrT="[Text]" custT="1"/>
      <dgm:spPr>
        <a:ln>
          <a:noFill/>
        </a:ln>
      </dgm:spPr>
      <dgm:t>
        <a:bodyPr/>
        <a:lstStyle/>
        <a:p>
          <a:pPr rtl="0"/>
          <a:r>
            <a:rPr lang="en-US" sz="2400" b="1" dirty="0">
              <a:solidFill>
                <a:schemeClr val="tx1"/>
              </a:solidFill>
              <a:latin typeface="Sakkal Majalla" panose="02000000000000000000" pitchFamily="2" charset="-78"/>
              <a:cs typeface="Sakkal Majalla" panose="02000000000000000000" pitchFamily="2" charset="-78"/>
            </a:rPr>
            <a:t>Inventions</a:t>
          </a:r>
          <a:endParaRPr lang="en-US" sz="2400" dirty="0">
            <a:solidFill>
              <a:schemeClr val="tx1"/>
            </a:solidFill>
            <a:latin typeface="Sakkal Majalla" panose="02000000000000000000" pitchFamily="2" charset="-78"/>
            <a:cs typeface="Sakkal Majalla" panose="02000000000000000000" pitchFamily="2" charset="-78"/>
          </a:endParaRPr>
        </a:p>
      </dgm:t>
    </dgm:pt>
    <dgm:pt modelId="{8012B1B1-DC61-474E-8E78-990D4E0B7588}" type="parTrans" cxnId="{418A35B5-3493-4F6B-B156-6F413C6B79DA}">
      <dgm:prSet/>
      <dgm:spPr/>
      <dgm:t>
        <a:bodyPr/>
        <a:lstStyle/>
        <a:p>
          <a:endParaRPr lang="en-US"/>
        </a:p>
      </dgm:t>
    </dgm:pt>
    <dgm:pt modelId="{4CFF3D71-1047-4841-9459-8AC9ADE29A75}" type="sibTrans" cxnId="{418A35B5-3493-4F6B-B156-6F413C6B79DA}">
      <dgm:prSet/>
      <dgm:spPr/>
      <dgm:t>
        <a:bodyPr/>
        <a:lstStyle/>
        <a:p>
          <a:endParaRPr lang="en-US"/>
        </a:p>
      </dgm:t>
    </dgm:pt>
    <dgm:pt modelId="{8D6F2857-FA2D-45EF-9BC3-36F6F0685476}">
      <dgm:prSet phldrT="[Text]" custT="1"/>
      <dgm:spPr>
        <a:ln>
          <a:noFill/>
        </a:ln>
      </dgm:spPr>
      <dgm:t>
        <a:bodyPr/>
        <a:lstStyle/>
        <a:p>
          <a:pPr rtl="0"/>
          <a:r>
            <a:rPr lang="en-US" sz="2400" b="1" dirty="0">
              <a:solidFill>
                <a:schemeClr val="tx1"/>
              </a:solidFill>
              <a:latin typeface="Sakkal Majalla" panose="02000000000000000000" pitchFamily="2" charset="-78"/>
              <a:cs typeface="Sakkal Majalla" panose="02000000000000000000" pitchFamily="2" charset="-78"/>
            </a:rPr>
            <a:t>Innovation Pioneers</a:t>
          </a:r>
          <a:endParaRPr lang="en-US" sz="2400" dirty="0">
            <a:solidFill>
              <a:schemeClr val="tx1"/>
            </a:solidFill>
            <a:latin typeface="Sakkal Majalla" panose="02000000000000000000" pitchFamily="2" charset="-78"/>
            <a:cs typeface="Sakkal Majalla" panose="02000000000000000000" pitchFamily="2" charset="-78"/>
          </a:endParaRPr>
        </a:p>
      </dgm:t>
    </dgm:pt>
    <dgm:pt modelId="{39336895-3B61-4113-927C-06F3B3568D6C}" type="parTrans" cxnId="{0E238AD5-6EEA-421B-9A25-622A72B9B639}">
      <dgm:prSet/>
      <dgm:spPr/>
      <dgm:t>
        <a:bodyPr/>
        <a:lstStyle/>
        <a:p>
          <a:endParaRPr lang="en-US"/>
        </a:p>
      </dgm:t>
    </dgm:pt>
    <dgm:pt modelId="{3D0C1D36-76E4-4B2C-9EE2-64862DCCD8A3}" type="sibTrans" cxnId="{0E238AD5-6EEA-421B-9A25-622A72B9B639}">
      <dgm:prSet/>
      <dgm:spPr/>
      <dgm:t>
        <a:bodyPr/>
        <a:lstStyle/>
        <a:p>
          <a:endParaRPr lang="en-US"/>
        </a:p>
      </dgm:t>
    </dgm:pt>
    <dgm:pt modelId="{D7FC1AAA-57CE-4CC8-94BB-C719B1C33284}">
      <dgm:prSet phldrT="[Text]" custT="1"/>
      <dgm:spPr>
        <a:ln>
          <a:noFill/>
        </a:ln>
      </dgm:spPr>
      <dgm:t>
        <a:bodyPr/>
        <a:lstStyle/>
        <a:p>
          <a:pPr rtl="0"/>
          <a:r>
            <a:rPr lang="en-US" sz="2400" b="1" dirty="0">
              <a:solidFill>
                <a:schemeClr val="tx1"/>
              </a:solidFill>
              <a:latin typeface="Sakkal Majalla" panose="02000000000000000000" pitchFamily="2" charset="-78"/>
              <a:cs typeface="Sakkal Majalla" panose="02000000000000000000" pitchFamily="2" charset="-78"/>
            </a:rPr>
            <a:t>Intellectual properties registered</a:t>
          </a:r>
          <a:endParaRPr lang="en-US" sz="2400" dirty="0">
            <a:solidFill>
              <a:schemeClr val="tx1"/>
            </a:solidFill>
            <a:latin typeface="Sakkal Majalla" panose="02000000000000000000" pitchFamily="2" charset="-78"/>
            <a:cs typeface="Sakkal Majalla" panose="02000000000000000000" pitchFamily="2" charset="-78"/>
          </a:endParaRPr>
        </a:p>
      </dgm:t>
    </dgm:pt>
    <dgm:pt modelId="{D9CED8A0-16F0-4021-920A-0451A250B744}" type="parTrans" cxnId="{FC26287A-B251-41EB-9FD9-3024C18BBBBE}">
      <dgm:prSet/>
      <dgm:spPr/>
      <dgm:t>
        <a:bodyPr/>
        <a:lstStyle/>
        <a:p>
          <a:endParaRPr lang="en-US"/>
        </a:p>
      </dgm:t>
    </dgm:pt>
    <dgm:pt modelId="{C88AE322-CCA0-47E5-9EF0-18A4FD6F31F5}" type="sibTrans" cxnId="{FC26287A-B251-41EB-9FD9-3024C18BBBBE}">
      <dgm:prSet/>
      <dgm:spPr/>
      <dgm:t>
        <a:bodyPr/>
        <a:lstStyle/>
        <a:p>
          <a:endParaRPr lang="en-US"/>
        </a:p>
      </dgm:t>
    </dgm:pt>
    <dgm:pt modelId="{19107001-5EA9-4914-A63A-445537C43DE1}">
      <dgm:prSet phldrT="[Text]" custT="1"/>
      <dgm:spPr>
        <a:ln>
          <a:noFill/>
        </a:ln>
      </dgm:spPr>
      <dgm:t>
        <a:bodyPr/>
        <a:lstStyle/>
        <a:p>
          <a:pPr rtl="0"/>
          <a:r>
            <a:rPr lang="en-US" sz="2400" b="1" dirty="0">
              <a:solidFill>
                <a:schemeClr val="tx1"/>
              </a:solidFill>
              <a:latin typeface="Sakkal Majalla" panose="02000000000000000000" pitchFamily="2" charset="-78"/>
              <a:cs typeface="Sakkal Majalla" panose="02000000000000000000" pitchFamily="2" charset="-78"/>
            </a:rPr>
            <a:t> Employees have innovation diploma</a:t>
          </a:r>
          <a:endParaRPr lang="en-US" sz="2400" dirty="0">
            <a:solidFill>
              <a:schemeClr val="tx1"/>
            </a:solidFill>
            <a:latin typeface="Sakkal Majalla" panose="02000000000000000000" pitchFamily="2" charset="-78"/>
            <a:cs typeface="Sakkal Majalla" panose="02000000000000000000" pitchFamily="2" charset="-78"/>
          </a:endParaRPr>
        </a:p>
      </dgm:t>
    </dgm:pt>
    <dgm:pt modelId="{A512C71F-FD0B-4128-824D-5BB18E70B8A6}" type="parTrans" cxnId="{853C5A91-3B96-4D74-86EA-7369FAD251AC}">
      <dgm:prSet/>
      <dgm:spPr/>
      <dgm:t>
        <a:bodyPr/>
        <a:lstStyle/>
        <a:p>
          <a:endParaRPr lang="en-US"/>
        </a:p>
      </dgm:t>
    </dgm:pt>
    <dgm:pt modelId="{867699CE-1AA6-4C0B-ABD5-8CA9ADD3AA51}" type="sibTrans" cxnId="{853C5A91-3B96-4D74-86EA-7369FAD251AC}">
      <dgm:prSet/>
      <dgm:spPr/>
      <dgm:t>
        <a:bodyPr/>
        <a:lstStyle/>
        <a:p>
          <a:endParaRPr lang="en-US"/>
        </a:p>
      </dgm:t>
    </dgm:pt>
    <dgm:pt modelId="{C0BB6442-179B-4075-AFE6-C32438A17317}">
      <dgm:prSet phldrT="[Text]" custT="1"/>
      <dgm:spPr>
        <a:ln>
          <a:noFill/>
        </a:ln>
      </dgm:spPr>
      <dgm:t>
        <a:bodyPr/>
        <a:lstStyle/>
        <a:p>
          <a:pPr rtl="0"/>
          <a:r>
            <a:rPr lang="en-US" sz="2800" b="1" dirty="0">
              <a:solidFill>
                <a:srgbClr val="996600"/>
              </a:solidFill>
              <a:latin typeface="Sakkal Majalla" panose="02000000000000000000" pitchFamily="2" charset="-78"/>
              <a:cs typeface="Sakkal Majalla" panose="02000000000000000000" pitchFamily="2" charset="-78"/>
            </a:rPr>
            <a:t>8771</a:t>
          </a:r>
          <a:r>
            <a:rPr lang="en-US" sz="2800" b="1" dirty="0">
              <a:solidFill>
                <a:schemeClr val="tx1"/>
              </a:solidFill>
              <a:latin typeface="Sakkal Majalla" panose="02000000000000000000" pitchFamily="2" charset="-78"/>
              <a:cs typeface="Sakkal Majalla" panose="02000000000000000000" pitchFamily="2" charset="-78"/>
            </a:rPr>
            <a:t> </a:t>
          </a:r>
          <a:r>
            <a:rPr lang="en-US" sz="2400" b="1" dirty="0">
              <a:solidFill>
                <a:schemeClr val="tx1"/>
              </a:solidFill>
              <a:latin typeface="Sakkal Majalla" panose="02000000000000000000" pitchFamily="2" charset="-78"/>
              <a:cs typeface="Sakkal Majalla" panose="02000000000000000000" pitchFamily="2" charset="-78"/>
            </a:rPr>
            <a:t>Ideas from MOHAP Staff 2015 -2017</a:t>
          </a:r>
          <a:endParaRPr lang="en-US" sz="2400" dirty="0">
            <a:solidFill>
              <a:schemeClr val="tx1"/>
            </a:solidFill>
            <a:latin typeface="Sakkal Majalla" panose="02000000000000000000" pitchFamily="2" charset="-78"/>
            <a:cs typeface="Sakkal Majalla" panose="02000000000000000000" pitchFamily="2" charset="-78"/>
          </a:endParaRPr>
        </a:p>
      </dgm:t>
    </dgm:pt>
    <dgm:pt modelId="{E795E079-A346-49CB-B368-FD06FB79C42E}" type="parTrans" cxnId="{6985774F-F67B-446F-B1B0-EEF223E95749}">
      <dgm:prSet/>
      <dgm:spPr/>
      <dgm:t>
        <a:bodyPr/>
        <a:lstStyle/>
        <a:p>
          <a:endParaRPr lang="en-US"/>
        </a:p>
      </dgm:t>
    </dgm:pt>
    <dgm:pt modelId="{0DCC0350-7975-4F51-AD76-D8647E46D172}" type="sibTrans" cxnId="{6985774F-F67B-446F-B1B0-EEF223E95749}">
      <dgm:prSet/>
      <dgm:spPr/>
      <dgm:t>
        <a:bodyPr/>
        <a:lstStyle/>
        <a:p>
          <a:endParaRPr lang="en-US"/>
        </a:p>
      </dgm:t>
    </dgm:pt>
    <dgm:pt modelId="{0FFD9211-7724-4BCC-8A73-9BFB055D0FDA}" type="pres">
      <dgm:prSet presAssocID="{EE4AEE1B-A95A-434C-84E4-626FE0D3BE98}" presName="linearFlow" presStyleCnt="0">
        <dgm:presLayoutVars>
          <dgm:dir/>
          <dgm:resizeHandles val="exact"/>
        </dgm:presLayoutVars>
      </dgm:prSet>
      <dgm:spPr/>
    </dgm:pt>
    <dgm:pt modelId="{7267EA8C-3552-4CC7-BBE0-A909207A44F2}" type="pres">
      <dgm:prSet presAssocID="{ADDB5EA3-724E-4F35-953C-6F7449BB47F7}" presName="composite" presStyleCnt="0"/>
      <dgm:spPr/>
    </dgm:pt>
    <dgm:pt modelId="{FCABBFA1-D498-4BF7-ADA9-AD2F539E7BAB}" type="pres">
      <dgm:prSet presAssocID="{ADDB5EA3-724E-4F35-953C-6F7449BB47F7}" presName="imgShp" presStyleLbl="fgImgPlace1" presStyleIdx="0" presStyleCnt="5"/>
      <dgm:spPr>
        <a:prstGeom prst="rect">
          <a:avLst/>
        </a:prstGeom>
        <a:blipFill rotWithShape="1">
          <a:blip xmlns:r="http://schemas.openxmlformats.org/officeDocument/2006/relationships" r:embed="rId1"/>
          <a:stretch>
            <a:fillRect/>
          </a:stretch>
        </a:blipFill>
        <a:ln>
          <a:noFill/>
        </a:ln>
      </dgm:spPr>
      <dgm:extLst>
        <a:ext uri="{E40237B7-FDA0-4F09-8148-C483321AD2D9}">
          <dgm14:cNvPr xmlns:dgm14="http://schemas.microsoft.com/office/drawing/2010/diagram" id="0" name="" title="104"/>
        </a:ext>
      </dgm:extLst>
    </dgm:pt>
    <dgm:pt modelId="{B3E0D1D4-6495-4712-8554-41D0AF0F4591}" type="pres">
      <dgm:prSet presAssocID="{ADDB5EA3-724E-4F35-953C-6F7449BB47F7}" presName="txShp" presStyleLbl="node1" presStyleIdx="0" presStyleCnt="5">
        <dgm:presLayoutVars>
          <dgm:bulletEnabled val="1"/>
        </dgm:presLayoutVars>
      </dgm:prSet>
      <dgm:spPr/>
    </dgm:pt>
    <dgm:pt modelId="{56F5FEBD-D444-431A-8756-C470201C579F}" type="pres">
      <dgm:prSet presAssocID="{4CFF3D71-1047-4841-9459-8AC9ADE29A75}" presName="spacing" presStyleCnt="0"/>
      <dgm:spPr/>
    </dgm:pt>
    <dgm:pt modelId="{AA7DE7D4-4A5B-413D-9073-1797611AC3BA}" type="pres">
      <dgm:prSet presAssocID="{C0BB6442-179B-4075-AFE6-C32438A17317}" presName="composite" presStyleCnt="0"/>
      <dgm:spPr/>
    </dgm:pt>
    <dgm:pt modelId="{1A940307-4697-45BD-A2DB-B0E428CEECFC}" type="pres">
      <dgm:prSet presAssocID="{C0BB6442-179B-4075-AFE6-C32438A17317}" presName="imgShp" presStyleLbl="fgImgPlace1" presStyleIdx="1" presStyleCnt="5"/>
      <dgm:spPr>
        <a:prstGeom prst="rect">
          <a:avLst/>
        </a:prstGeom>
        <a:blipFill rotWithShape="1">
          <a:blip xmlns:r="http://schemas.openxmlformats.org/officeDocument/2006/relationships" r:embed="rId2"/>
          <a:stretch>
            <a:fillRect/>
          </a:stretch>
        </a:blipFill>
        <a:ln>
          <a:noFill/>
        </a:ln>
      </dgm:spPr>
    </dgm:pt>
    <dgm:pt modelId="{F64F9570-0AD4-4C0E-8501-E51A37D956B0}" type="pres">
      <dgm:prSet presAssocID="{C0BB6442-179B-4075-AFE6-C32438A17317}" presName="txShp" presStyleLbl="node1" presStyleIdx="1" presStyleCnt="5">
        <dgm:presLayoutVars>
          <dgm:bulletEnabled val="1"/>
        </dgm:presLayoutVars>
      </dgm:prSet>
      <dgm:spPr/>
    </dgm:pt>
    <dgm:pt modelId="{881FB001-D79E-4F3C-95FB-C81E18686904}" type="pres">
      <dgm:prSet presAssocID="{0DCC0350-7975-4F51-AD76-D8647E46D172}" presName="spacing" presStyleCnt="0"/>
      <dgm:spPr/>
    </dgm:pt>
    <dgm:pt modelId="{F615F36E-5077-4708-A4F5-FA6D9B64209A}" type="pres">
      <dgm:prSet presAssocID="{19107001-5EA9-4914-A63A-445537C43DE1}" presName="composite" presStyleCnt="0"/>
      <dgm:spPr/>
    </dgm:pt>
    <dgm:pt modelId="{31ED15A0-D51E-43FC-A081-FE4A898A9E2C}" type="pres">
      <dgm:prSet presAssocID="{19107001-5EA9-4914-A63A-445537C43DE1}" presName="imgShp" presStyleLbl="fgImgPlace1" presStyleIdx="2" presStyleCnt="5"/>
      <dgm:spPr>
        <a:prstGeom prst="rect">
          <a:avLst/>
        </a:prstGeom>
        <a:blipFill rotWithShape="1">
          <a:blip xmlns:r="http://schemas.openxmlformats.org/officeDocument/2006/relationships" r:embed="rId3"/>
          <a:stretch>
            <a:fillRect/>
          </a:stretch>
        </a:blipFill>
        <a:ln>
          <a:noFill/>
        </a:ln>
      </dgm:spPr>
    </dgm:pt>
    <dgm:pt modelId="{97B2B5ED-DBF6-4784-B702-AA6316FAB24E}" type="pres">
      <dgm:prSet presAssocID="{19107001-5EA9-4914-A63A-445537C43DE1}" presName="txShp" presStyleLbl="node1" presStyleIdx="2" presStyleCnt="5">
        <dgm:presLayoutVars>
          <dgm:bulletEnabled val="1"/>
        </dgm:presLayoutVars>
      </dgm:prSet>
      <dgm:spPr/>
    </dgm:pt>
    <dgm:pt modelId="{6F244D8C-72F1-4850-9B21-2CFBC3865A13}" type="pres">
      <dgm:prSet presAssocID="{867699CE-1AA6-4C0B-ABD5-8CA9ADD3AA51}" presName="spacing" presStyleCnt="0"/>
      <dgm:spPr/>
    </dgm:pt>
    <dgm:pt modelId="{8C09F9D4-01E1-4D72-8F3D-37E232F117E1}" type="pres">
      <dgm:prSet presAssocID="{8D6F2857-FA2D-45EF-9BC3-36F6F0685476}" presName="composite" presStyleCnt="0"/>
      <dgm:spPr/>
    </dgm:pt>
    <dgm:pt modelId="{3957086C-50BB-4CBC-B702-276C73929397}" type="pres">
      <dgm:prSet presAssocID="{8D6F2857-FA2D-45EF-9BC3-36F6F0685476}" presName="imgShp" presStyleLbl="fgImgPlace1" presStyleIdx="3" presStyleCnt="5"/>
      <dgm:spPr>
        <a:prstGeom prst="rect">
          <a:avLst/>
        </a:prstGeom>
        <a:blipFill rotWithShape="1">
          <a:blip xmlns:r="http://schemas.openxmlformats.org/officeDocument/2006/relationships" r:embed="rId4"/>
          <a:stretch>
            <a:fillRect/>
          </a:stretch>
        </a:blipFill>
        <a:ln>
          <a:noFill/>
        </a:ln>
      </dgm:spPr>
    </dgm:pt>
    <dgm:pt modelId="{DAEAB2D2-3CE9-4C76-9649-91BC774D8C79}" type="pres">
      <dgm:prSet presAssocID="{8D6F2857-FA2D-45EF-9BC3-36F6F0685476}" presName="txShp" presStyleLbl="node1" presStyleIdx="3" presStyleCnt="5">
        <dgm:presLayoutVars>
          <dgm:bulletEnabled val="1"/>
        </dgm:presLayoutVars>
      </dgm:prSet>
      <dgm:spPr/>
    </dgm:pt>
    <dgm:pt modelId="{AAA32E82-772D-468B-AAE0-432815A13236}" type="pres">
      <dgm:prSet presAssocID="{3D0C1D36-76E4-4B2C-9EE2-64862DCCD8A3}" presName="spacing" presStyleCnt="0"/>
      <dgm:spPr/>
    </dgm:pt>
    <dgm:pt modelId="{1AEE0E5A-CCE1-4367-B5F9-2765E0BF4BA5}" type="pres">
      <dgm:prSet presAssocID="{D7FC1AAA-57CE-4CC8-94BB-C719B1C33284}" presName="composite" presStyleCnt="0"/>
      <dgm:spPr/>
    </dgm:pt>
    <dgm:pt modelId="{B26C2BCD-ED02-4EE0-B7D8-765E518C64D1}" type="pres">
      <dgm:prSet presAssocID="{D7FC1AAA-57CE-4CC8-94BB-C719B1C33284}" presName="imgShp" presStyleLbl="fgImgPlace1" presStyleIdx="4" presStyleCnt="5"/>
      <dgm:spPr>
        <a:prstGeom prst="rect">
          <a:avLst/>
        </a:prstGeom>
        <a:blipFill rotWithShape="1">
          <a:blip xmlns:r="http://schemas.openxmlformats.org/officeDocument/2006/relationships" r:embed="rId5"/>
          <a:stretch>
            <a:fillRect/>
          </a:stretch>
        </a:blipFill>
        <a:ln>
          <a:noFill/>
        </a:ln>
      </dgm:spPr>
    </dgm:pt>
    <dgm:pt modelId="{272F4361-1D76-4927-825B-16A50D34964F}" type="pres">
      <dgm:prSet presAssocID="{D7FC1AAA-57CE-4CC8-94BB-C719B1C33284}" presName="txShp" presStyleLbl="node1" presStyleIdx="4" presStyleCnt="5">
        <dgm:presLayoutVars>
          <dgm:bulletEnabled val="1"/>
        </dgm:presLayoutVars>
      </dgm:prSet>
      <dgm:spPr/>
    </dgm:pt>
  </dgm:ptLst>
  <dgm:cxnLst>
    <dgm:cxn modelId="{B28EC035-E5AB-4273-844B-0DA6F6143EFB}" type="presOf" srcId="{ADDB5EA3-724E-4F35-953C-6F7449BB47F7}" destId="{B3E0D1D4-6495-4712-8554-41D0AF0F4591}" srcOrd="0" destOrd="0" presId="urn:microsoft.com/office/officeart/2005/8/layout/vList3"/>
    <dgm:cxn modelId="{6985774F-F67B-446F-B1B0-EEF223E95749}" srcId="{EE4AEE1B-A95A-434C-84E4-626FE0D3BE98}" destId="{C0BB6442-179B-4075-AFE6-C32438A17317}" srcOrd="1" destOrd="0" parTransId="{E795E079-A346-49CB-B368-FD06FB79C42E}" sibTransId="{0DCC0350-7975-4F51-AD76-D8647E46D172}"/>
    <dgm:cxn modelId="{56637479-806E-4894-A903-D35A9DB12C4E}" type="presOf" srcId="{8D6F2857-FA2D-45EF-9BC3-36F6F0685476}" destId="{DAEAB2D2-3CE9-4C76-9649-91BC774D8C79}" srcOrd="0" destOrd="0" presId="urn:microsoft.com/office/officeart/2005/8/layout/vList3"/>
    <dgm:cxn modelId="{FC26287A-B251-41EB-9FD9-3024C18BBBBE}" srcId="{EE4AEE1B-A95A-434C-84E4-626FE0D3BE98}" destId="{D7FC1AAA-57CE-4CC8-94BB-C719B1C33284}" srcOrd="4" destOrd="0" parTransId="{D9CED8A0-16F0-4021-920A-0451A250B744}" sibTransId="{C88AE322-CCA0-47E5-9EF0-18A4FD6F31F5}"/>
    <dgm:cxn modelId="{EC279B7A-E2A5-4396-8342-8799A992DB38}" type="presOf" srcId="{EE4AEE1B-A95A-434C-84E4-626FE0D3BE98}" destId="{0FFD9211-7724-4BCC-8A73-9BFB055D0FDA}" srcOrd="0" destOrd="0" presId="urn:microsoft.com/office/officeart/2005/8/layout/vList3"/>
    <dgm:cxn modelId="{853C5A91-3B96-4D74-86EA-7369FAD251AC}" srcId="{EE4AEE1B-A95A-434C-84E4-626FE0D3BE98}" destId="{19107001-5EA9-4914-A63A-445537C43DE1}" srcOrd="2" destOrd="0" parTransId="{A512C71F-FD0B-4128-824D-5BB18E70B8A6}" sibTransId="{867699CE-1AA6-4C0B-ABD5-8CA9ADD3AA51}"/>
    <dgm:cxn modelId="{11B376B1-341C-44FF-AF0F-EFF9DB0AF062}" type="presOf" srcId="{D7FC1AAA-57CE-4CC8-94BB-C719B1C33284}" destId="{272F4361-1D76-4927-825B-16A50D34964F}" srcOrd="0" destOrd="0" presId="urn:microsoft.com/office/officeart/2005/8/layout/vList3"/>
    <dgm:cxn modelId="{418A35B5-3493-4F6B-B156-6F413C6B79DA}" srcId="{EE4AEE1B-A95A-434C-84E4-626FE0D3BE98}" destId="{ADDB5EA3-724E-4F35-953C-6F7449BB47F7}" srcOrd="0" destOrd="0" parTransId="{8012B1B1-DC61-474E-8E78-990D4E0B7588}" sibTransId="{4CFF3D71-1047-4841-9459-8AC9ADE29A75}"/>
    <dgm:cxn modelId="{FA70C2C6-6AD7-46F9-8299-6184594DCEF8}" type="presOf" srcId="{C0BB6442-179B-4075-AFE6-C32438A17317}" destId="{F64F9570-0AD4-4C0E-8501-E51A37D956B0}" srcOrd="0" destOrd="0" presId="urn:microsoft.com/office/officeart/2005/8/layout/vList3"/>
    <dgm:cxn modelId="{0E238AD5-6EEA-421B-9A25-622A72B9B639}" srcId="{EE4AEE1B-A95A-434C-84E4-626FE0D3BE98}" destId="{8D6F2857-FA2D-45EF-9BC3-36F6F0685476}" srcOrd="3" destOrd="0" parTransId="{39336895-3B61-4113-927C-06F3B3568D6C}" sibTransId="{3D0C1D36-76E4-4B2C-9EE2-64862DCCD8A3}"/>
    <dgm:cxn modelId="{0652F9F7-14DE-4B97-B2D6-DA299A5C9BDF}" type="presOf" srcId="{19107001-5EA9-4914-A63A-445537C43DE1}" destId="{97B2B5ED-DBF6-4784-B702-AA6316FAB24E}" srcOrd="0" destOrd="0" presId="urn:microsoft.com/office/officeart/2005/8/layout/vList3"/>
    <dgm:cxn modelId="{7A69D718-561A-4F17-9486-EDBF2528D0ED}" type="presParOf" srcId="{0FFD9211-7724-4BCC-8A73-9BFB055D0FDA}" destId="{7267EA8C-3552-4CC7-BBE0-A909207A44F2}" srcOrd="0" destOrd="0" presId="urn:microsoft.com/office/officeart/2005/8/layout/vList3"/>
    <dgm:cxn modelId="{381ED763-1A08-4AC1-AB96-EDB905789728}" type="presParOf" srcId="{7267EA8C-3552-4CC7-BBE0-A909207A44F2}" destId="{FCABBFA1-D498-4BF7-ADA9-AD2F539E7BAB}" srcOrd="0" destOrd="0" presId="urn:microsoft.com/office/officeart/2005/8/layout/vList3"/>
    <dgm:cxn modelId="{9D11B499-BEF2-4475-B76A-F1E56ED7FB9F}" type="presParOf" srcId="{7267EA8C-3552-4CC7-BBE0-A909207A44F2}" destId="{B3E0D1D4-6495-4712-8554-41D0AF0F4591}" srcOrd="1" destOrd="0" presId="urn:microsoft.com/office/officeart/2005/8/layout/vList3"/>
    <dgm:cxn modelId="{052A03CE-057C-475B-8841-98EB345A1FE9}" type="presParOf" srcId="{0FFD9211-7724-4BCC-8A73-9BFB055D0FDA}" destId="{56F5FEBD-D444-431A-8756-C470201C579F}" srcOrd="1" destOrd="0" presId="urn:microsoft.com/office/officeart/2005/8/layout/vList3"/>
    <dgm:cxn modelId="{EF8979DF-C517-4DAF-B242-575A07DB0520}" type="presParOf" srcId="{0FFD9211-7724-4BCC-8A73-9BFB055D0FDA}" destId="{AA7DE7D4-4A5B-413D-9073-1797611AC3BA}" srcOrd="2" destOrd="0" presId="urn:microsoft.com/office/officeart/2005/8/layout/vList3"/>
    <dgm:cxn modelId="{10135E28-9D55-498C-B2A1-E1ED4310BCA7}" type="presParOf" srcId="{AA7DE7D4-4A5B-413D-9073-1797611AC3BA}" destId="{1A940307-4697-45BD-A2DB-B0E428CEECFC}" srcOrd="0" destOrd="0" presId="urn:microsoft.com/office/officeart/2005/8/layout/vList3"/>
    <dgm:cxn modelId="{2F0B1453-1410-4D4E-9E35-E42EFFCB295E}" type="presParOf" srcId="{AA7DE7D4-4A5B-413D-9073-1797611AC3BA}" destId="{F64F9570-0AD4-4C0E-8501-E51A37D956B0}" srcOrd="1" destOrd="0" presId="urn:microsoft.com/office/officeart/2005/8/layout/vList3"/>
    <dgm:cxn modelId="{722CA949-82CF-4F65-BF03-939AE0ACD07D}" type="presParOf" srcId="{0FFD9211-7724-4BCC-8A73-9BFB055D0FDA}" destId="{881FB001-D79E-4F3C-95FB-C81E18686904}" srcOrd="3" destOrd="0" presId="urn:microsoft.com/office/officeart/2005/8/layout/vList3"/>
    <dgm:cxn modelId="{AA6713E5-403B-4587-B8D2-8442A6E0A8C4}" type="presParOf" srcId="{0FFD9211-7724-4BCC-8A73-9BFB055D0FDA}" destId="{F615F36E-5077-4708-A4F5-FA6D9B64209A}" srcOrd="4" destOrd="0" presId="urn:microsoft.com/office/officeart/2005/8/layout/vList3"/>
    <dgm:cxn modelId="{7198E6FE-3434-468C-A9C5-9FE9258297DF}" type="presParOf" srcId="{F615F36E-5077-4708-A4F5-FA6D9B64209A}" destId="{31ED15A0-D51E-43FC-A081-FE4A898A9E2C}" srcOrd="0" destOrd="0" presId="urn:microsoft.com/office/officeart/2005/8/layout/vList3"/>
    <dgm:cxn modelId="{8C126848-9EC2-4C74-9A55-D9026A525C37}" type="presParOf" srcId="{F615F36E-5077-4708-A4F5-FA6D9B64209A}" destId="{97B2B5ED-DBF6-4784-B702-AA6316FAB24E}" srcOrd="1" destOrd="0" presId="urn:microsoft.com/office/officeart/2005/8/layout/vList3"/>
    <dgm:cxn modelId="{C5741B0C-F0EB-46F0-AEA9-C339C2A8D45F}" type="presParOf" srcId="{0FFD9211-7724-4BCC-8A73-9BFB055D0FDA}" destId="{6F244D8C-72F1-4850-9B21-2CFBC3865A13}" srcOrd="5" destOrd="0" presId="urn:microsoft.com/office/officeart/2005/8/layout/vList3"/>
    <dgm:cxn modelId="{16346B11-0084-4265-A719-C36450347EE4}" type="presParOf" srcId="{0FFD9211-7724-4BCC-8A73-9BFB055D0FDA}" destId="{8C09F9D4-01E1-4D72-8F3D-37E232F117E1}" srcOrd="6" destOrd="0" presId="urn:microsoft.com/office/officeart/2005/8/layout/vList3"/>
    <dgm:cxn modelId="{803F54AF-C496-4A17-B129-0AF96556BEA6}" type="presParOf" srcId="{8C09F9D4-01E1-4D72-8F3D-37E232F117E1}" destId="{3957086C-50BB-4CBC-B702-276C73929397}" srcOrd="0" destOrd="0" presId="urn:microsoft.com/office/officeart/2005/8/layout/vList3"/>
    <dgm:cxn modelId="{04437064-A898-49A7-83A3-71CCEBF2A3DC}" type="presParOf" srcId="{8C09F9D4-01E1-4D72-8F3D-37E232F117E1}" destId="{DAEAB2D2-3CE9-4C76-9649-91BC774D8C79}" srcOrd="1" destOrd="0" presId="urn:microsoft.com/office/officeart/2005/8/layout/vList3"/>
    <dgm:cxn modelId="{065FE569-789C-4AAE-95CD-99D705444F51}" type="presParOf" srcId="{0FFD9211-7724-4BCC-8A73-9BFB055D0FDA}" destId="{AAA32E82-772D-468B-AAE0-432815A13236}" srcOrd="7" destOrd="0" presId="urn:microsoft.com/office/officeart/2005/8/layout/vList3"/>
    <dgm:cxn modelId="{8620C35D-20E9-48DC-9E57-94A24B84E6F8}" type="presParOf" srcId="{0FFD9211-7724-4BCC-8A73-9BFB055D0FDA}" destId="{1AEE0E5A-CCE1-4367-B5F9-2765E0BF4BA5}" srcOrd="8" destOrd="0" presId="urn:microsoft.com/office/officeart/2005/8/layout/vList3"/>
    <dgm:cxn modelId="{767C9616-C16D-476B-AE68-1AFBCE5BBB98}" type="presParOf" srcId="{1AEE0E5A-CCE1-4367-B5F9-2765E0BF4BA5}" destId="{B26C2BCD-ED02-4EE0-B7D8-765E518C64D1}" srcOrd="0" destOrd="0" presId="urn:microsoft.com/office/officeart/2005/8/layout/vList3"/>
    <dgm:cxn modelId="{AD181833-17CE-4B0E-A504-35933B33113F}" type="presParOf" srcId="{1AEE0E5A-CCE1-4367-B5F9-2765E0BF4BA5}" destId="{272F4361-1D76-4927-825B-16A50D34964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4AEE1B-A95A-434C-84E4-626FE0D3BE98}" type="doc">
      <dgm:prSet loTypeId="urn:microsoft.com/office/officeart/2005/8/layout/vList3" loCatId="list" qsTypeId="urn:microsoft.com/office/officeart/2005/8/quickstyle/simple1" qsCatId="simple" csTypeId="urn:microsoft.com/office/officeart/2005/8/colors/accent0_2" csCatId="mainScheme" phldr="1"/>
      <dgm:spPr/>
    </dgm:pt>
    <dgm:pt modelId="{ADDB5EA3-724E-4F35-953C-6F7449BB47F7}">
      <dgm:prSet phldrT="[Text]" custT="1"/>
      <dgm:spPr>
        <a:ln>
          <a:noFill/>
        </a:ln>
      </dgm:spPr>
      <dgm:t>
        <a:bodyPr/>
        <a:lstStyle/>
        <a:p>
          <a:pPr rtl="0"/>
          <a:r>
            <a:rPr lang="en-US" sz="2400" b="1" dirty="0">
              <a:solidFill>
                <a:schemeClr val="tx1"/>
              </a:solidFill>
              <a:latin typeface="Sakkal Majalla" panose="02000000000000000000" pitchFamily="2" charset="-78"/>
              <a:cs typeface="Sakkal Majalla" panose="02000000000000000000" pitchFamily="2" charset="-78"/>
            </a:rPr>
            <a:t>Inventions Events</a:t>
          </a:r>
          <a:endParaRPr lang="en-US" sz="2400" dirty="0">
            <a:solidFill>
              <a:schemeClr val="tx1"/>
            </a:solidFill>
            <a:latin typeface="Sakkal Majalla" panose="02000000000000000000" pitchFamily="2" charset="-78"/>
            <a:cs typeface="Sakkal Majalla" panose="02000000000000000000" pitchFamily="2" charset="-78"/>
          </a:endParaRPr>
        </a:p>
      </dgm:t>
    </dgm:pt>
    <dgm:pt modelId="{8012B1B1-DC61-474E-8E78-990D4E0B7588}" type="parTrans" cxnId="{418A35B5-3493-4F6B-B156-6F413C6B79DA}">
      <dgm:prSet/>
      <dgm:spPr/>
      <dgm:t>
        <a:bodyPr/>
        <a:lstStyle/>
        <a:p>
          <a:endParaRPr lang="en-US"/>
        </a:p>
      </dgm:t>
    </dgm:pt>
    <dgm:pt modelId="{4CFF3D71-1047-4841-9459-8AC9ADE29A75}" type="sibTrans" cxnId="{418A35B5-3493-4F6B-B156-6F413C6B79DA}">
      <dgm:prSet/>
      <dgm:spPr/>
      <dgm:t>
        <a:bodyPr/>
        <a:lstStyle/>
        <a:p>
          <a:endParaRPr lang="en-US"/>
        </a:p>
      </dgm:t>
    </dgm:pt>
    <dgm:pt modelId="{8D6F2857-FA2D-45EF-9BC3-36F6F0685476}">
      <dgm:prSet phldrT="[Text]" custT="1"/>
      <dgm:spPr>
        <a:ln>
          <a:noFill/>
        </a:ln>
      </dgm:spPr>
      <dgm:t>
        <a:bodyPr/>
        <a:lstStyle/>
        <a:p>
          <a:pPr rtl="0"/>
          <a:r>
            <a:rPr lang="en-US" sz="2400" b="1" dirty="0">
              <a:solidFill>
                <a:schemeClr val="tx1"/>
              </a:solidFill>
              <a:latin typeface="Sakkal Majalla" panose="02000000000000000000" pitchFamily="2" charset="-78"/>
              <a:cs typeface="Sakkal Majalla" panose="02000000000000000000" pitchFamily="2" charset="-78"/>
            </a:rPr>
            <a:t>International &amp; local awards</a:t>
          </a:r>
          <a:endParaRPr lang="en-US" sz="2400" dirty="0">
            <a:solidFill>
              <a:schemeClr val="tx1"/>
            </a:solidFill>
            <a:latin typeface="Sakkal Majalla" panose="02000000000000000000" pitchFamily="2" charset="-78"/>
            <a:cs typeface="Sakkal Majalla" panose="02000000000000000000" pitchFamily="2" charset="-78"/>
          </a:endParaRPr>
        </a:p>
      </dgm:t>
    </dgm:pt>
    <dgm:pt modelId="{39336895-3B61-4113-927C-06F3B3568D6C}" type="parTrans" cxnId="{0E238AD5-6EEA-421B-9A25-622A72B9B639}">
      <dgm:prSet/>
      <dgm:spPr/>
      <dgm:t>
        <a:bodyPr/>
        <a:lstStyle/>
        <a:p>
          <a:endParaRPr lang="en-US"/>
        </a:p>
      </dgm:t>
    </dgm:pt>
    <dgm:pt modelId="{3D0C1D36-76E4-4B2C-9EE2-64862DCCD8A3}" type="sibTrans" cxnId="{0E238AD5-6EEA-421B-9A25-622A72B9B639}">
      <dgm:prSet/>
      <dgm:spPr/>
      <dgm:t>
        <a:bodyPr/>
        <a:lstStyle/>
        <a:p>
          <a:endParaRPr lang="en-US"/>
        </a:p>
      </dgm:t>
    </dgm:pt>
    <dgm:pt modelId="{D7FC1AAA-57CE-4CC8-94BB-C719B1C33284}">
      <dgm:prSet phldrT="[Text]" custT="1"/>
      <dgm:spPr>
        <a:ln>
          <a:noFill/>
        </a:ln>
      </dgm:spPr>
      <dgm:t>
        <a:bodyPr/>
        <a:lstStyle/>
        <a:p>
          <a:pPr rtl="0"/>
          <a:r>
            <a:rPr lang="en-US" sz="2400" b="1" dirty="0">
              <a:solidFill>
                <a:schemeClr val="tx1"/>
              </a:solidFill>
              <a:latin typeface="Sakkal Majalla" panose="02000000000000000000" pitchFamily="2" charset="-78"/>
              <a:cs typeface="Sakkal Majalla" panose="02000000000000000000" pitchFamily="2" charset="-78"/>
            </a:rPr>
            <a:t>Memberships with  institutions specialized in innovation</a:t>
          </a:r>
          <a:endParaRPr lang="en-US" sz="2400" dirty="0">
            <a:solidFill>
              <a:schemeClr val="tx1"/>
            </a:solidFill>
            <a:latin typeface="Sakkal Majalla" panose="02000000000000000000" pitchFamily="2" charset="-78"/>
            <a:cs typeface="Sakkal Majalla" panose="02000000000000000000" pitchFamily="2" charset="-78"/>
          </a:endParaRPr>
        </a:p>
      </dgm:t>
    </dgm:pt>
    <dgm:pt modelId="{D9CED8A0-16F0-4021-920A-0451A250B744}" type="parTrans" cxnId="{FC26287A-B251-41EB-9FD9-3024C18BBBBE}">
      <dgm:prSet/>
      <dgm:spPr/>
      <dgm:t>
        <a:bodyPr/>
        <a:lstStyle/>
        <a:p>
          <a:endParaRPr lang="en-US"/>
        </a:p>
      </dgm:t>
    </dgm:pt>
    <dgm:pt modelId="{C88AE322-CCA0-47E5-9EF0-18A4FD6F31F5}" type="sibTrans" cxnId="{FC26287A-B251-41EB-9FD9-3024C18BBBBE}">
      <dgm:prSet/>
      <dgm:spPr/>
      <dgm:t>
        <a:bodyPr/>
        <a:lstStyle/>
        <a:p>
          <a:endParaRPr lang="en-US"/>
        </a:p>
      </dgm:t>
    </dgm:pt>
    <dgm:pt modelId="{19107001-5EA9-4914-A63A-445537C43DE1}">
      <dgm:prSet phldrT="[Text]" custT="1"/>
      <dgm:spPr>
        <a:ln>
          <a:noFill/>
        </a:ln>
      </dgm:spPr>
      <dgm:t>
        <a:bodyPr/>
        <a:lstStyle/>
        <a:p>
          <a:pPr rtl="0"/>
          <a:r>
            <a:rPr lang="en-US" sz="2400" b="1" dirty="0">
              <a:solidFill>
                <a:schemeClr val="tx1"/>
              </a:solidFill>
              <a:latin typeface="Sakkal Majalla" panose="02000000000000000000" pitchFamily="2" charset="-78"/>
              <a:cs typeface="Sakkal Majalla" panose="02000000000000000000" pitchFamily="2" charset="-78"/>
            </a:rPr>
            <a:t>Employees Rewarded</a:t>
          </a:r>
          <a:endParaRPr lang="en-US" sz="2400" dirty="0">
            <a:solidFill>
              <a:schemeClr val="tx1"/>
            </a:solidFill>
            <a:latin typeface="Sakkal Majalla" panose="02000000000000000000" pitchFamily="2" charset="-78"/>
            <a:cs typeface="Sakkal Majalla" panose="02000000000000000000" pitchFamily="2" charset="-78"/>
          </a:endParaRPr>
        </a:p>
      </dgm:t>
    </dgm:pt>
    <dgm:pt modelId="{A512C71F-FD0B-4128-824D-5BB18E70B8A6}" type="parTrans" cxnId="{853C5A91-3B96-4D74-86EA-7369FAD251AC}">
      <dgm:prSet/>
      <dgm:spPr/>
      <dgm:t>
        <a:bodyPr/>
        <a:lstStyle/>
        <a:p>
          <a:endParaRPr lang="en-US"/>
        </a:p>
      </dgm:t>
    </dgm:pt>
    <dgm:pt modelId="{867699CE-1AA6-4C0B-ABD5-8CA9ADD3AA51}" type="sibTrans" cxnId="{853C5A91-3B96-4D74-86EA-7369FAD251AC}">
      <dgm:prSet/>
      <dgm:spPr/>
      <dgm:t>
        <a:bodyPr/>
        <a:lstStyle/>
        <a:p>
          <a:endParaRPr lang="en-US"/>
        </a:p>
      </dgm:t>
    </dgm:pt>
    <dgm:pt modelId="{C0BB6442-179B-4075-AFE6-C32438A17317}">
      <dgm:prSet phldrT="[Text]" custT="1"/>
      <dgm:spPr>
        <a:ln>
          <a:noFill/>
        </a:ln>
      </dgm:spPr>
      <dgm:t>
        <a:bodyPr/>
        <a:lstStyle/>
        <a:p>
          <a:pPr rtl="0"/>
          <a:r>
            <a:rPr lang="ar-AE" sz="2800" b="1" dirty="0">
              <a:solidFill>
                <a:srgbClr val="996600"/>
              </a:solidFill>
              <a:latin typeface="Sakkal Majalla" panose="02000000000000000000" pitchFamily="2" charset="-78"/>
              <a:cs typeface="Sakkal Majalla" panose="02000000000000000000" pitchFamily="2" charset="-78"/>
            </a:rPr>
            <a:t>1901 </a:t>
          </a:r>
          <a:r>
            <a:rPr lang="en-US" sz="2800" b="1" dirty="0">
              <a:solidFill>
                <a:srgbClr val="996600"/>
              </a:solidFill>
              <a:latin typeface="Sakkal Majalla" panose="02000000000000000000" pitchFamily="2" charset="-78"/>
              <a:cs typeface="Sakkal Majalla" panose="02000000000000000000" pitchFamily="2" charset="-78"/>
            </a:rPr>
            <a:t> </a:t>
          </a:r>
          <a:r>
            <a:rPr lang="en-US" sz="2400" b="1" dirty="0">
              <a:solidFill>
                <a:schemeClr val="tx1"/>
              </a:solidFill>
              <a:latin typeface="Sakkal Majalla" panose="02000000000000000000" pitchFamily="2" charset="-78"/>
              <a:cs typeface="Sakkal Majalla" panose="02000000000000000000" pitchFamily="2" charset="-78"/>
            </a:rPr>
            <a:t>Employees trained in innovation</a:t>
          </a:r>
          <a:endParaRPr lang="en-US" sz="2400" dirty="0">
            <a:solidFill>
              <a:schemeClr val="tx1"/>
            </a:solidFill>
            <a:latin typeface="Sakkal Majalla" panose="02000000000000000000" pitchFamily="2" charset="-78"/>
            <a:cs typeface="Sakkal Majalla" panose="02000000000000000000" pitchFamily="2" charset="-78"/>
          </a:endParaRPr>
        </a:p>
      </dgm:t>
    </dgm:pt>
    <dgm:pt modelId="{E795E079-A346-49CB-B368-FD06FB79C42E}" type="parTrans" cxnId="{6985774F-F67B-446F-B1B0-EEF223E95749}">
      <dgm:prSet/>
      <dgm:spPr/>
      <dgm:t>
        <a:bodyPr/>
        <a:lstStyle/>
        <a:p>
          <a:endParaRPr lang="en-US"/>
        </a:p>
      </dgm:t>
    </dgm:pt>
    <dgm:pt modelId="{0DCC0350-7975-4F51-AD76-D8647E46D172}" type="sibTrans" cxnId="{6985774F-F67B-446F-B1B0-EEF223E95749}">
      <dgm:prSet/>
      <dgm:spPr/>
      <dgm:t>
        <a:bodyPr/>
        <a:lstStyle/>
        <a:p>
          <a:endParaRPr lang="en-US"/>
        </a:p>
      </dgm:t>
    </dgm:pt>
    <dgm:pt modelId="{0FFD9211-7724-4BCC-8A73-9BFB055D0FDA}" type="pres">
      <dgm:prSet presAssocID="{EE4AEE1B-A95A-434C-84E4-626FE0D3BE98}" presName="linearFlow" presStyleCnt="0">
        <dgm:presLayoutVars>
          <dgm:dir val="rev"/>
          <dgm:resizeHandles val="exact"/>
        </dgm:presLayoutVars>
      </dgm:prSet>
      <dgm:spPr/>
    </dgm:pt>
    <dgm:pt modelId="{7267EA8C-3552-4CC7-BBE0-A909207A44F2}" type="pres">
      <dgm:prSet presAssocID="{ADDB5EA3-724E-4F35-953C-6F7449BB47F7}" presName="composite" presStyleCnt="0"/>
      <dgm:spPr/>
    </dgm:pt>
    <dgm:pt modelId="{FCABBFA1-D498-4BF7-ADA9-AD2F539E7BAB}" type="pres">
      <dgm:prSet presAssocID="{ADDB5EA3-724E-4F35-953C-6F7449BB47F7}" presName="imgShp" presStyleLbl="fgImgPlace1" presStyleIdx="0" presStyleCnt="5"/>
      <dgm:spPr>
        <a:prstGeom prst="flowChartProcess">
          <a:avLst/>
        </a:prstGeom>
        <a:blipFill rotWithShape="1">
          <a:blip xmlns:r="http://schemas.openxmlformats.org/officeDocument/2006/relationships" r:embed="rId1"/>
          <a:stretch>
            <a:fillRect/>
          </a:stretch>
        </a:blipFill>
        <a:ln>
          <a:noFill/>
        </a:ln>
      </dgm:spPr>
    </dgm:pt>
    <dgm:pt modelId="{B3E0D1D4-6495-4712-8554-41D0AF0F4591}" type="pres">
      <dgm:prSet presAssocID="{ADDB5EA3-724E-4F35-953C-6F7449BB47F7}" presName="txShp" presStyleLbl="node1" presStyleIdx="0" presStyleCnt="5">
        <dgm:presLayoutVars>
          <dgm:bulletEnabled val="1"/>
        </dgm:presLayoutVars>
      </dgm:prSet>
      <dgm:spPr/>
    </dgm:pt>
    <dgm:pt modelId="{56F5FEBD-D444-431A-8756-C470201C579F}" type="pres">
      <dgm:prSet presAssocID="{4CFF3D71-1047-4841-9459-8AC9ADE29A75}" presName="spacing" presStyleCnt="0"/>
      <dgm:spPr/>
    </dgm:pt>
    <dgm:pt modelId="{AA7DE7D4-4A5B-413D-9073-1797611AC3BA}" type="pres">
      <dgm:prSet presAssocID="{C0BB6442-179B-4075-AFE6-C32438A17317}" presName="composite" presStyleCnt="0"/>
      <dgm:spPr/>
    </dgm:pt>
    <dgm:pt modelId="{1A940307-4697-45BD-A2DB-B0E428CEECFC}" type="pres">
      <dgm:prSet presAssocID="{C0BB6442-179B-4075-AFE6-C32438A17317}" presName="imgShp" presStyleLbl="fgImgPlace1" presStyleIdx="1" presStyleCnt="5"/>
      <dgm:spPr>
        <a:prstGeom prst="flowChartProcess">
          <a:avLst/>
        </a:prstGeom>
        <a:blipFill rotWithShape="1">
          <a:blip xmlns:r="http://schemas.openxmlformats.org/officeDocument/2006/relationships" r:embed="rId2"/>
          <a:stretch>
            <a:fillRect/>
          </a:stretch>
        </a:blipFill>
        <a:ln>
          <a:noFill/>
        </a:ln>
      </dgm:spPr>
    </dgm:pt>
    <dgm:pt modelId="{F64F9570-0AD4-4C0E-8501-E51A37D956B0}" type="pres">
      <dgm:prSet presAssocID="{C0BB6442-179B-4075-AFE6-C32438A17317}" presName="txShp" presStyleLbl="node1" presStyleIdx="1" presStyleCnt="5">
        <dgm:presLayoutVars>
          <dgm:bulletEnabled val="1"/>
        </dgm:presLayoutVars>
      </dgm:prSet>
      <dgm:spPr/>
    </dgm:pt>
    <dgm:pt modelId="{881FB001-D79E-4F3C-95FB-C81E18686904}" type="pres">
      <dgm:prSet presAssocID="{0DCC0350-7975-4F51-AD76-D8647E46D172}" presName="spacing" presStyleCnt="0"/>
      <dgm:spPr/>
    </dgm:pt>
    <dgm:pt modelId="{F615F36E-5077-4708-A4F5-FA6D9B64209A}" type="pres">
      <dgm:prSet presAssocID="{19107001-5EA9-4914-A63A-445537C43DE1}" presName="composite" presStyleCnt="0"/>
      <dgm:spPr/>
    </dgm:pt>
    <dgm:pt modelId="{31ED15A0-D51E-43FC-A081-FE4A898A9E2C}" type="pres">
      <dgm:prSet presAssocID="{19107001-5EA9-4914-A63A-445537C43DE1}" presName="imgShp" presStyleLbl="fgImgPlace1" presStyleIdx="2" presStyleCnt="5"/>
      <dgm:spPr>
        <a:prstGeom prst="flowChartProcess">
          <a:avLst/>
        </a:prstGeom>
        <a:blipFill rotWithShape="1">
          <a:blip xmlns:r="http://schemas.openxmlformats.org/officeDocument/2006/relationships" r:embed="rId3"/>
          <a:stretch>
            <a:fillRect/>
          </a:stretch>
        </a:blipFill>
        <a:ln>
          <a:noFill/>
        </a:ln>
      </dgm:spPr>
    </dgm:pt>
    <dgm:pt modelId="{97B2B5ED-DBF6-4784-B702-AA6316FAB24E}" type="pres">
      <dgm:prSet presAssocID="{19107001-5EA9-4914-A63A-445537C43DE1}" presName="txShp" presStyleLbl="node1" presStyleIdx="2" presStyleCnt="5">
        <dgm:presLayoutVars>
          <dgm:bulletEnabled val="1"/>
        </dgm:presLayoutVars>
      </dgm:prSet>
      <dgm:spPr/>
    </dgm:pt>
    <dgm:pt modelId="{6F244D8C-72F1-4850-9B21-2CFBC3865A13}" type="pres">
      <dgm:prSet presAssocID="{867699CE-1AA6-4C0B-ABD5-8CA9ADD3AA51}" presName="spacing" presStyleCnt="0"/>
      <dgm:spPr/>
    </dgm:pt>
    <dgm:pt modelId="{8C09F9D4-01E1-4D72-8F3D-37E232F117E1}" type="pres">
      <dgm:prSet presAssocID="{8D6F2857-FA2D-45EF-9BC3-36F6F0685476}" presName="composite" presStyleCnt="0"/>
      <dgm:spPr/>
    </dgm:pt>
    <dgm:pt modelId="{3957086C-50BB-4CBC-B702-276C73929397}" type="pres">
      <dgm:prSet presAssocID="{8D6F2857-FA2D-45EF-9BC3-36F6F0685476}" presName="imgShp" presStyleLbl="fgImgPlace1" presStyleIdx="3" presStyleCnt="5"/>
      <dgm:spPr>
        <a:prstGeom prst="flowChartProcess">
          <a:avLst/>
        </a:prstGeom>
        <a:blipFill rotWithShape="1">
          <a:blip xmlns:r="http://schemas.openxmlformats.org/officeDocument/2006/relationships" r:embed="rId4"/>
          <a:stretch>
            <a:fillRect/>
          </a:stretch>
        </a:blipFill>
        <a:ln>
          <a:noFill/>
        </a:ln>
      </dgm:spPr>
    </dgm:pt>
    <dgm:pt modelId="{DAEAB2D2-3CE9-4C76-9649-91BC774D8C79}" type="pres">
      <dgm:prSet presAssocID="{8D6F2857-FA2D-45EF-9BC3-36F6F0685476}" presName="txShp" presStyleLbl="node1" presStyleIdx="3" presStyleCnt="5">
        <dgm:presLayoutVars>
          <dgm:bulletEnabled val="1"/>
        </dgm:presLayoutVars>
      </dgm:prSet>
      <dgm:spPr/>
    </dgm:pt>
    <dgm:pt modelId="{AAA32E82-772D-468B-AAE0-432815A13236}" type="pres">
      <dgm:prSet presAssocID="{3D0C1D36-76E4-4B2C-9EE2-64862DCCD8A3}" presName="spacing" presStyleCnt="0"/>
      <dgm:spPr/>
    </dgm:pt>
    <dgm:pt modelId="{1AEE0E5A-CCE1-4367-B5F9-2765E0BF4BA5}" type="pres">
      <dgm:prSet presAssocID="{D7FC1AAA-57CE-4CC8-94BB-C719B1C33284}" presName="composite" presStyleCnt="0"/>
      <dgm:spPr/>
    </dgm:pt>
    <dgm:pt modelId="{B26C2BCD-ED02-4EE0-B7D8-765E518C64D1}" type="pres">
      <dgm:prSet presAssocID="{D7FC1AAA-57CE-4CC8-94BB-C719B1C33284}" presName="imgShp" presStyleLbl="fgImgPlace1" presStyleIdx="4" presStyleCnt="5"/>
      <dgm:spPr>
        <a:prstGeom prst="flowChartProcess">
          <a:avLst/>
        </a:prstGeom>
        <a:blipFill rotWithShape="1">
          <a:blip xmlns:r="http://schemas.openxmlformats.org/officeDocument/2006/relationships" r:embed="rId5"/>
          <a:stretch>
            <a:fillRect/>
          </a:stretch>
        </a:blipFill>
        <a:ln>
          <a:noFill/>
        </a:ln>
      </dgm:spPr>
    </dgm:pt>
    <dgm:pt modelId="{272F4361-1D76-4927-825B-16A50D34964F}" type="pres">
      <dgm:prSet presAssocID="{D7FC1AAA-57CE-4CC8-94BB-C719B1C33284}" presName="txShp" presStyleLbl="node1" presStyleIdx="4" presStyleCnt="5">
        <dgm:presLayoutVars>
          <dgm:bulletEnabled val="1"/>
        </dgm:presLayoutVars>
      </dgm:prSet>
      <dgm:spPr/>
    </dgm:pt>
  </dgm:ptLst>
  <dgm:cxnLst>
    <dgm:cxn modelId="{B28EC035-E5AB-4273-844B-0DA6F6143EFB}" type="presOf" srcId="{ADDB5EA3-724E-4F35-953C-6F7449BB47F7}" destId="{B3E0D1D4-6495-4712-8554-41D0AF0F4591}" srcOrd="0" destOrd="0" presId="urn:microsoft.com/office/officeart/2005/8/layout/vList3"/>
    <dgm:cxn modelId="{6985774F-F67B-446F-B1B0-EEF223E95749}" srcId="{EE4AEE1B-A95A-434C-84E4-626FE0D3BE98}" destId="{C0BB6442-179B-4075-AFE6-C32438A17317}" srcOrd="1" destOrd="0" parTransId="{E795E079-A346-49CB-B368-FD06FB79C42E}" sibTransId="{0DCC0350-7975-4F51-AD76-D8647E46D172}"/>
    <dgm:cxn modelId="{56637479-806E-4894-A903-D35A9DB12C4E}" type="presOf" srcId="{8D6F2857-FA2D-45EF-9BC3-36F6F0685476}" destId="{DAEAB2D2-3CE9-4C76-9649-91BC774D8C79}" srcOrd="0" destOrd="0" presId="urn:microsoft.com/office/officeart/2005/8/layout/vList3"/>
    <dgm:cxn modelId="{FC26287A-B251-41EB-9FD9-3024C18BBBBE}" srcId="{EE4AEE1B-A95A-434C-84E4-626FE0D3BE98}" destId="{D7FC1AAA-57CE-4CC8-94BB-C719B1C33284}" srcOrd="4" destOrd="0" parTransId="{D9CED8A0-16F0-4021-920A-0451A250B744}" sibTransId="{C88AE322-CCA0-47E5-9EF0-18A4FD6F31F5}"/>
    <dgm:cxn modelId="{EC279B7A-E2A5-4396-8342-8799A992DB38}" type="presOf" srcId="{EE4AEE1B-A95A-434C-84E4-626FE0D3BE98}" destId="{0FFD9211-7724-4BCC-8A73-9BFB055D0FDA}" srcOrd="0" destOrd="0" presId="urn:microsoft.com/office/officeart/2005/8/layout/vList3"/>
    <dgm:cxn modelId="{853C5A91-3B96-4D74-86EA-7369FAD251AC}" srcId="{EE4AEE1B-A95A-434C-84E4-626FE0D3BE98}" destId="{19107001-5EA9-4914-A63A-445537C43DE1}" srcOrd="2" destOrd="0" parTransId="{A512C71F-FD0B-4128-824D-5BB18E70B8A6}" sibTransId="{867699CE-1AA6-4C0B-ABD5-8CA9ADD3AA51}"/>
    <dgm:cxn modelId="{11B376B1-341C-44FF-AF0F-EFF9DB0AF062}" type="presOf" srcId="{D7FC1AAA-57CE-4CC8-94BB-C719B1C33284}" destId="{272F4361-1D76-4927-825B-16A50D34964F}" srcOrd="0" destOrd="0" presId="urn:microsoft.com/office/officeart/2005/8/layout/vList3"/>
    <dgm:cxn modelId="{418A35B5-3493-4F6B-B156-6F413C6B79DA}" srcId="{EE4AEE1B-A95A-434C-84E4-626FE0D3BE98}" destId="{ADDB5EA3-724E-4F35-953C-6F7449BB47F7}" srcOrd="0" destOrd="0" parTransId="{8012B1B1-DC61-474E-8E78-990D4E0B7588}" sibTransId="{4CFF3D71-1047-4841-9459-8AC9ADE29A75}"/>
    <dgm:cxn modelId="{FA70C2C6-6AD7-46F9-8299-6184594DCEF8}" type="presOf" srcId="{C0BB6442-179B-4075-AFE6-C32438A17317}" destId="{F64F9570-0AD4-4C0E-8501-E51A37D956B0}" srcOrd="0" destOrd="0" presId="urn:microsoft.com/office/officeart/2005/8/layout/vList3"/>
    <dgm:cxn modelId="{0E238AD5-6EEA-421B-9A25-622A72B9B639}" srcId="{EE4AEE1B-A95A-434C-84E4-626FE0D3BE98}" destId="{8D6F2857-FA2D-45EF-9BC3-36F6F0685476}" srcOrd="3" destOrd="0" parTransId="{39336895-3B61-4113-927C-06F3B3568D6C}" sibTransId="{3D0C1D36-76E4-4B2C-9EE2-64862DCCD8A3}"/>
    <dgm:cxn modelId="{0652F9F7-14DE-4B97-B2D6-DA299A5C9BDF}" type="presOf" srcId="{19107001-5EA9-4914-A63A-445537C43DE1}" destId="{97B2B5ED-DBF6-4784-B702-AA6316FAB24E}" srcOrd="0" destOrd="0" presId="urn:microsoft.com/office/officeart/2005/8/layout/vList3"/>
    <dgm:cxn modelId="{7A69D718-561A-4F17-9486-EDBF2528D0ED}" type="presParOf" srcId="{0FFD9211-7724-4BCC-8A73-9BFB055D0FDA}" destId="{7267EA8C-3552-4CC7-BBE0-A909207A44F2}" srcOrd="0" destOrd="0" presId="urn:microsoft.com/office/officeart/2005/8/layout/vList3"/>
    <dgm:cxn modelId="{381ED763-1A08-4AC1-AB96-EDB905789728}" type="presParOf" srcId="{7267EA8C-3552-4CC7-BBE0-A909207A44F2}" destId="{FCABBFA1-D498-4BF7-ADA9-AD2F539E7BAB}" srcOrd="0" destOrd="0" presId="urn:microsoft.com/office/officeart/2005/8/layout/vList3"/>
    <dgm:cxn modelId="{9D11B499-BEF2-4475-B76A-F1E56ED7FB9F}" type="presParOf" srcId="{7267EA8C-3552-4CC7-BBE0-A909207A44F2}" destId="{B3E0D1D4-6495-4712-8554-41D0AF0F4591}" srcOrd="1" destOrd="0" presId="urn:microsoft.com/office/officeart/2005/8/layout/vList3"/>
    <dgm:cxn modelId="{052A03CE-057C-475B-8841-98EB345A1FE9}" type="presParOf" srcId="{0FFD9211-7724-4BCC-8A73-9BFB055D0FDA}" destId="{56F5FEBD-D444-431A-8756-C470201C579F}" srcOrd="1" destOrd="0" presId="urn:microsoft.com/office/officeart/2005/8/layout/vList3"/>
    <dgm:cxn modelId="{EF8979DF-C517-4DAF-B242-575A07DB0520}" type="presParOf" srcId="{0FFD9211-7724-4BCC-8A73-9BFB055D0FDA}" destId="{AA7DE7D4-4A5B-413D-9073-1797611AC3BA}" srcOrd="2" destOrd="0" presId="urn:microsoft.com/office/officeart/2005/8/layout/vList3"/>
    <dgm:cxn modelId="{10135E28-9D55-498C-B2A1-E1ED4310BCA7}" type="presParOf" srcId="{AA7DE7D4-4A5B-413D-9073-1797611AC3BA}" destId="{1A940307-4697-45BD-A2DB-B0E428CEECFC}" srcOrd="0" destOrd="0" presId="urn:microsoft.com/office/officeart/2005/8/layout/vList3"/>
    <dgm:cxn modelId="{2F0B1453-1410-4D4E-9E35-E42EFFCB295E}" type="presParOf" srcId="{AA7DE7D4-4A5B-413D-9073-1797611AC3BA}" destId="{F64F9570-0AD4-4C0E-8501-E51A37D956B0}" srcOrd="1" destOrd="0" presId="urn:microsoft.com/office/officeart/2005/8/layout/vList3"/>
    <dgm:cxn modelId="{722CA949-82CF-4F65-BF03-939AE0ACD07D}" type="presParOf" srcId="{0FFD9211-7724-4BCC-8A73-9BFB055D0FDA}" destId="{881FB001-D79E-4F3C-95FB-C81E18686904}" srcOrd="3" destOrd="0" presId="urn:microsoft.com/office/officeart/2005/8/layout/vList3"/>
    <dgm:cxn modelId="{AA6713E5-403B-4587-B8D2-8442A6E0A8C4}" type="presParOf" srcId="{0FFD9211-7724-4BCC-8A73-9BFB055D0FDA}" destId="{F615F36E-5077-4708-A4F5-FA6D9B64209A}" srcOrd="4" destOrd="0" presId="urn:microsoft.com/office/officeart/2005/8/layout/vList3"/>
    <dgm:cxn modelId="{7198E6FE-3434-468C-A9C5-9FE9258297DF}" type="presParOf" srcId="{F615F36E-5077-4708-A4F5-FA6D9B64209A}" destId="{31ED15A0-D51E-43FC-A081-FE4A898A9E2C}" srcOrd="0" destOrd="0" presId="urn:microsoft.com/office/officeart/2005/8/layout/vList3"/>
    <dgm:cxn modelId="{8C126848-9EC2-4C74-9A55-D9026A525C37}" type="presParOf" srcId="{F615F36E-5077-4708-A4F5-FA6D9B64209A}" destId="{97B2B5ED-DBF6-4784-B702-AA6316FAB24E}" srcOrd="1" destOrd="0" presId="urn:microsoft.com/office/officeart/2005/8/layout/vList3"/>
    <dgm:cxn modelId="{C5741B0C-F0EB-46F0-AEA9-C339C2A8D45F}" type="presParOf" srcId="{0FFD9211-7724-4BCC-8A73-9BFB055D0FDA}" destId="{6F244D8C-72F1-4850-9B21-2CFBC3865A13}" srcOrd="5" destOrd="0" presId="urn:microsoft.com/office/officeart/2005/8/layout/vList3"/>
    <dgm:cxn modelId="{16346B11-0084-4265-A719-C36450347EE4}" type="presParOf" srcId="{0FFD9211-7724-4BCC-8A73-9BFB055D0FDA}" destId="{8C09F9D4-01E1-4D72-8F3D-37E232F117E1}" srcOrd="6" destOrd="0" presId="urn:microsoft.com/office/officeart/2005/8/layout/vList3"/>
    <dgm:cxn modelId="{803F54AF-C496-4A17-B129-0AF96556BEA6}" type="presParOf" srcId="{8C09F9D4-01E1-4D72-8F3D-37E232F117E1}" destId="{3957086C-50BB-4CBC-B702-276C73929397}" srcOrd="0" destOrd="0" presId="urn:microsoft.com/office/officeart/2005/8/layout/vList3"/>
    <dgm:cxn modelId="{04437064-A898-49A7-83A3-71CCEBF2A3DC}" type="presParOf" srcId="{8C09F9D4-01E1-4D72-8F3D-37E232F117E1}" destId="{DAEAB2D2-3CE9-4C76-9649-91BC774D8C79}" srcOrd="1" destOrd="0" presId="urn:microsoft.com/office/officeart/2005/8/layout/vList3"/>
    <dgm:cxn modelId="{065FE569-789C-4AAE-95CD-99D705444F51}" type="presParOf" srcId="{0FFD9211-7724-4BCC-8A73-9BFB055D0FDA}" destId="{AAA32E82-772D-468B-AAE0-432815A13236}" srcOrd="7" destOrd="0" presId="urn:microsoft.com/office/officeart/2005/8/layout/vList3"/>
    <dgm:cxn modelId="{8620C35D-20E9-48DC-9E57-94A24B84E6F8}" type="presParOf" srcId="{0FFD9211-7724-4BCC-8A73-9BFB055D0FDA}" destId="{1AEE0E5A-CCE1-4367-B5F9-2765E0BF4BA5}" srcOrd="8" destOrd="0" presId="urn:microsoft.com/office/officeart/2005/8/layout/vList3"/>
    <dgm:cxn modelId="{767C9616-C16D-476B-AE68-1AFBCE5BBB98}" type="presParOf" srcId="{1AEE0E5A-CCE1-4367-B5F9-2765E0BF4BA5}" destId="{B26C2BCD-ED02-4EE0-B7D8-765E518C64D1}" srcOrd="0" destOrd="0" presId="urn:microsoft.com/office/officeart/2005/8/layout/vList3"/>
    <dgm:cxn modelId="{AD181833-17CE-4B0E-A504-35933B33113F}" type="presParOf" srcId="{1AEE0E5A-CCE1-4367-B5F9-2765E0BF4BA5}" destId="{272F4361-1D76-4927-825B-16A50D34964F}"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3625E-E646-419E-B9FE-203B03B7F8C3}">
      <dsp:nvSpPr>
        <dsp:cNvPr id="0" name=""/>
        <dsp:cNvSpPr/>
      </dsp:nvSpPr>
      <dsp:spPr>
        <a:xfrm>
          <a:off x="2117" y="0"/>
          <a:ext cx="878282" cy="878282"/>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0C7095-E519-4DC4-BC47-C61072F72898}">
      <dsp:nvSpPr>
        <dsp:cNvPr id="0" name=""/>
        <dsp:cNvSpPr/>
      </dsp:nvSpPr>
      <dsp:spPr>
        <a:xfrm>
          <a:off x="89945" y="87828"/>
          <a:ext cx="702626" cy="702626"/>
        </a:xfrm>
        <a:prstGeom prst="chord">
          <a:avLst>
            <a:gd name="adj1" fmla="val 1168272"/>
            <a:gd name="adj2" fmla="val 9631728"/>
          </a:avLst>
        </a:prstGeom>
        <a:solidFill>
          <a:srgbClr val="996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850FEB-03C7-45A7-8795-7328F0B244CC}">
      <dsp:nvSpPr>
        <dsp:cNvPr id="0" name=""/>
        <dsp:cNvSpPr/>
      </dsp:nvSpPr>
      <dsp:spPr>
        <a:xfrm>
          <a:off x="1063376" y="878282"/>
          <a:ext cx="2598253" cy="369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en-US" sz="2400" kern="1200" dirty="0">
              <a:latin typeface="Saka"/>
              <a:cs typeface="Times New Roman" panose="02020603050405020304" pitchFamily="18" charset="0"/>
            </a:rPr>
            <a:t>UAE</a:t>
          </a:r>
          <a:r>
            <a:rPr lang="en-US" sz="2400" kern="1200" baseline="0" dirty="0">
              <a:latin typeface="Saka"/>
              <a:cs typeface="Times New Roman" panose="02020603050405020304" pitchFamily="18" charset="0"/>
            </a:rPr>
            <a:t> Vision 2021</a:t>
          </a:r>
          <a:endParaRPr lang="en-US" sz="2400" kern="1200" dirty="0">
            <a:latin typeface="Saka"/>
            <a:cs typeface="Times New Roman" panose="02020603050405020304" pitchFamily="18" charset="0"/>
          </a:endParaRPr>
        </a:p>
      </dsp:txBody>
      <dsp:txXfrm>
        <a:off x="1063376" y="878282"/>
        <a:ext cx="2598253" cy="3696106"/>
      </dsp:txXfrm>
    </dsp:sp>
    <dsp:sp modelId="{DB181F3A-E2BC-4E53-AF15-8C9C5431F445}">
      <dsp:nvSpPr>
        <dsp:cNvPr id="0" name=""/>
        <dsp:cNvSpPr/>
      </dsp:nvSpPr>
      <dsp:spPr>
        <a:xfrm>
          <a:off x="1063376" y="0"/>
          <a:ext cx="2598253" cy="87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n-US" sz="2400" kern="1200" dirty="0">
              <a:latin typeface="Saka"/>
              <a:cs typeface="Times New Roman" panose="02020603050405020304" pitchFamily="18" charset="0"/>
            </a:rPr>
            <a:t>Station1</a:t>
          </a:r>
        </a:p>
      </dsp:txBody>
      <dsp:txXfrm>
        <a:off x="1063376" y="0"/>
        <a:ext cx="2598253" cy="878282"/>
      </dsp:txXfrm>
    </dsp:sp>
    <dsp:sp modelId="{44EEC92B-0A55-4F1D-A602-60848C3FCB9C}">
      <dsp:nvSpPr>
        <dsp:cNvPr id="0" name=""/>
        <dsp:cNvSpPr/>
      </dsp:nvSpPr>
      <dsp:spPr>
        <a:xfrm>
          <a:off x="3844604" y="0"/>
          <a:ext cx="878282" cy="878282"/>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DD474-EC5A-41B2-B219-AA53F86D1B6F}">
      <dsp:nvSpPr>
        <dsp:cNvPr id="0" name=""/>
        <dsp:cNvSpPr/>
      </dsp:nvSpPr>
      <dsp:spPr>
        <a:xfrm>
          <a:off x="3932433" y="87828"/>
          <a:ext cx="702626" cy="702626"/>
        </a:xfrm>
        <a:prstGeom prst="chord">
          <a:avLst>
            <a:gd name="adj1" fmla="val 20431728"/>
            <a:gd name="adj2" fmla="val 11968272"/>
          </a:avLst>
        </a:prstGeom>
        <a:solidFill>
          <a:srgbClr val="996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9F0BE2-7E1C-4DBA-9EB9-C5ED9C343938}">
      <dsp:nvSpPr>
        <dsp:cNvPr id="0" name=""/>
        <dsp:cNvSpPr/>
      </dsp:nvSpPr>
      <dsp:spPr>
        <a:xfrm>
          <a:off x="4905863" y="878282"/>
          <a:ext cx="2598253" cy="369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en-US" sz="2400" kern="1200" dirty="0">
              <a:latin typeface="Saka"/>
              <a:cs typeface="Times New Roman" panose="02020603050405020304" pitchFamily="18" charset="0"/>
            </a:rPr>
            <a:t>MOHAP </a:t>
          </a:r>
        </a:p>
        <a:p>
          <a:pPr marL="0" lvl="0" indent="0" algn="l" defTabSz="1066800">
            <a:lnSpc>
              <a:spcPct val="90000"/>
            </a:lnSpc>
            <a:spcBef>
              <a:spcPct val="0"/>
            </a:spcBef>
            <a:spcAft>
              <a:spcPct val="35000"/>
            </a:spcAft>
            <a:buNone/>
          </a:pPr>
          <a:r>
            <a:rPr lang="en-US" sz="2400" kern="1200" dirty="0">
              <a:latin typeface="Saka"/>
              <a:cs typeface="Times New Roman" panose="02020603050405020304" pitchFamily="18" charset="0"/>
            </a:rPr>
            <a:t>Strategy </a:t>
          </a:r>
        </a:p>
      </dsp:txBody>
      <dsp:txXfrm>
        <a:off x="4905863" y="878282"/>
        <a:ext cx="2598253" cy="3696106"/>
      </dsp:txXfrm>
    </dsp:sp>
    <dsp:sp modelId="{AC5D6639-6949-47EF-879E-CC38D5272430}">
      <dsp:nvSpPr>
        <dsp:cNvPr id="0" name=""/>
        <dsp:cNvSpPr/>
      </dsp:nvSpPr>
      <dsp:spPr>
        <a:xfrm>
          <a:off x="4905863" y="0"/>
          <a:ext cx="2598253" cy="87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n-US" sz="2400" kern="1200" dirty="0">
              <a:latin typeface="Saka"/>
              <a:cs typeface="Times New Roman" panose="02020603050405020304" pitchFamily="18" charset="0"/>
            </a:rPr>
            <a:t>Station 2 </a:t>
          </a:r>
        </a:p>
      </dsp:txBody>
      <dsp:txXfrm>
        <a:off x="4905863" y="0"/>
        <a:ext cx="2598253" cy="878282"/>
      </dsp:txXfrm>
    </dsp:sp>
    <dsp:sp modelId="{319CA5A2-C41E-4A16-9A1E-995EBC7F80E9}">
      <dsp:nvSpPr>
        <dsp:cNvPr id="0" name=""/>
        <dsp:cNvSpPr/>
      </dsp:nvSpPr>
      <dsp:spPr>
        <a:xfrm>
          <a:off x="7687091" y="0"/>
          <a:ext cx="878282" cy="878282"/>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CECFC-0C01-42D5-9092-6C5A57F7B390}">
      <dsp:nvSpPr>
        <dsp:cNvPr id="0" name=""/>
        <dsp:cNvSpPr/>
      </dsp:nvSpPr>
      <dsp:spPr>
        <a:xfrm>
          <a:off x="7774920" y="87828"/>
          <a:ext cx="702626" cy="702626"/>
        </a:xfrm>
        <a:prstGeom prst="chord">
          <a:avLst>
            <a:gd name="adj1" fmla="val 16200000"/>
            <a:gd name="adj2" fmla="val 16200000"/>
          </a:avLst>
        </a:prstGeom>
        <a:solidFill>
          <a:srgbClr val="996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4A2565-420B-447D-94F6-BFBB2C381A70}">
      <dsp:nvSpPr>
        <dsp:cNvPr id="0" name=""/>
        <dsp:cNvSpPr/>
      </dsp:nvSpPr>
      <dsp:spPr>
        <a:xfrm>
          <a:off x="8748350" y="878282"/>
          <a:ext cx="2598253" cy="369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en-US" sz="2400" kern="1200" dirty="0">
              <a:latin typeface="Saka"/>
              <a:cs typeface="Times New Roman" panose="02020603050405020304" pitchFamily="18" charset="0"/>
            </a:rPr>
            <a:t>Innovation Strategy </a:t>
          </a:r>
        </a:p>
      </dsp:txBody>
      <dsp:txXfrm>
        <a:off x="8748350" y="878282"/>
        <a:ext cx="2598253" cy="3696106"/>
      </dsp:txXfrm>
    </dsp:sp>
    <dsp:sp modelId="{851FDAEE-1169-413D-9176-68D5BBA2F733}">
      <dsp:nvSpPr>
        <dsp:cNvPr id="0" name=""/>
        <dsp:cNvSpPr/>
      </dsp:nvSpPr>
      <dsp:spPr>
        <a:xfrm>
          <a:off x="8748350" y="0"/>
          <a:ext cx="2598253" cy="87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n-US" sz="2400" kern="1200" dirty="0">
              <a:latin typeface="Saka"/>
              <a:cs typeface="Times New Roman" panose="02020603050405020304" pitchFamily="18" charset="0"/>
            </a:rPr>
            <a:t>Station 3</a:t>
          </a:r>
        </a:p>
      </dsp:txBody>
      <dsp:txXfrm>
        <a:off x="8748350" y="0"/>
        <a:ext cx="2598253" cy="8782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3625E-E646-419E-B9FE-203B03B7F8C3}">
      <dsp:nvSpPr>
        <dsp:cNvPr id="0" name=""/>
        <dsp:cNvSpPr/>
      </dsp:nvSpPr>
      <dsp:spPr>
        <a:xfrm>
          <a:off x="2117" y="0"/>
          <a:ext cx="878282" cy="878282"/>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0C7095-E519-4DC4-BC47-C61072F72898}">
      <dsp:nvSpPr>
        <dsp:cNvPr id="0" name=""/>
        <dsp:cNvSpPr/>
      </dsp:nvSpPr>
      <dsp:spPr>
        <a:xfrm>
          <a:off x="89945" y="87828"/>
          <a:ext cx="702626" cy="702626"/>
        </a:xfrm>
        <a:prstGeom prst="chord">
          <a:avLst>
            <a:gd name="adj1" fmla="val 1168272"/>
            <a:gd name="adj2" fmla="val 9631728"/>
          </a:avLst>
        </a:prstGeom>
        <a:solidFill>
          <a:srgbClr val="996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850FEB-03C7-45A7-8795-7328F0B244CC}">
      <dsp:nvSpPr>
        <dsp:cNvPr id="0" name=""/>
        <dsp:cNvSpPr/>
      </dsp:nvSpPr>
      <dsp:spPr>
        <a:xfrm>
          <a:off x="1063376" y="878282"/>
          <a:ext cx="2598253" cy="369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To be aligned with UAE 2021</a:t>
          </a:r>
        </a:p>
      </dsp:txBody>
      <dsp:txXfrm>
        <a:off x="1063376" y="878282"/>
        <a:ext cx="2598253" cy="3696106"/>
      </dsp:txXfrm>
    </dsp:sp>
    <dsp:sp modelId="{DB181F3A-E2BC-4E53-AF15-8C9C5431F445}">
      <dsp:nvSpPr>
        <dsp:cNvPr id="0" name=""/>
        <dsp:cNvSpPr/>
      </dsp:nvSpPr>
      <dsp:spPr>
        <a:xfrm>
          <a:off x="1063376" y="0"/>
          <a:ext cx="2598253" cy="87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Station1</a:t>
          </a:r>
        </a:p>
      </dsp:txBody>
      <dsp:txXfrm>
        <a:off x="1063376" y="0"/>
        <a:ext cx="2598253" cy="878282"/>
      </dsp:txXfrm>
    </dsp:sp>
    <dsp:sp modelId="{44EEC92B-0A55-4F1D-A602-60848C3FCB9C}">
      <dsp:nvSpPr>
        <dsp:cNvPr id="0" name=""/>
        <dsp:cNvSpPr/>
      </dsp:nvSpPr>
      <dsp:spPr>
        <a:xfrm>
          <a:off x="3844604" y="0"/>
          <a:ext cx="878282" cy="878282"/>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DD474-EC5A-41B2-B219-AA53F86D1B6F}">
      <dsp:nvSpPr>
        <dsp:cNvPr id="0" name=""/>
        <dsp:cNvSpPr/>
      </dsp:nvSpPr>
      <dsp:spPr>
        <a:xfrm>
          <a:off x="3932433" y="87828"/>
          <a:ext cx="702626" cy="702626"/>
        </a:xfrm>
        <a:prstGeom prst="chord">
          <a:avLst>
            <a:gd name="adj1" fmla="val 20431728"/>
            <a:gd name="adj2" fmla="val 11968272"/>
          </a:avLst>
        </a:prstGeom>
        <a:solidFill>
          <a:srgbClr val="996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9F0BE2-7E1C-4DBA-9EB9-C5ED9C343938}">
      <dsp:nvSpPr>
        <dsp:cNvPr id="0" name=""/>
        <dsp:cNvSpPr/>
      </dsp:nvSpPr>
      <dsp:spPr>
        <a:xfrm>
          <a:off x="4905863" y="878282"/>
          <a:ext cx="2598253" cy="369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To build sustainable Innovation Culture</a:t>
          </a:r>
        </a:p>
      </dsp:txBody>
      <dsp:txXfrm>
        <a:off x="4905863" y="878282"/>
        <a:ext cx="2598253" cy="3696106"/>
      </dsp:txXfrm>
    </dsp:sp>
    <dsp:sp modelId="{AC5D6639-6949-47EF-879E-CC38D5272430}">
      <dsp:nvSpPr>
        <dsp:cNvPr id="0" name=""/>
        <dsp:cNvSpPr/>
      </dsp:nvSpPr>
      <dsp:spPr>
        <a:xfrm>
          <a:off x="4905863" y="0"/>
          <a:ext cx="2598253" cy="87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Station 2 </a:t>
          </a:r>
        </a:p>
      </dsp:txBody>
      <dsp:txXfrm>
        <a:off x="4905863" y="0"/>
        <a:ext cx="2598253" cy="878282"/>
      </dsp:txXfrm>
    </dsp:sp>
    <dsp:sp modelId="{319CA5A2-C41E-4A16-9A1E-995EBC7F80E9}">
      <dsp:nvSpPr>
        <dsp:cNvPr id="0" name=""/>
        <dsp:cNvSpPr/>
      </dsp:nvSpPr>
      <dsp:spPr>
        <a:xfrm>
          <a:off x="7687091" y="0"/>
          <a:ext cx="878282" cy="878282"/>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CECFC-0C01-42D5-9092-6C5A57F7B390}">
      <dsp:nvSpPr>
        <dsp:cNvPr id="0" name=""/>
        <dsp:cNvSpPr/>
      </dsp:nvSpPr>
      <dsp:spPr>
        <a:xfrm>
          <a:off x="7774920" y="87828"/>
          <a:ext cx="702626" cy="702626"/>
        </a:xfrm>
        <a:prstGeom prst="chord">
          <a:avLst>
            <a:gd name="adj1" fmla="val 16200000"/>
            <a:gd name="adj2" fmla="val 16200000"/>
          </a:avLst>
        </a:prstGeom>
        <a:solidFill>
          <a:srgbClr val="996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4A2565-420B-447D-94F6-BFBB2C381A70}">
      <dsp:nvSpPr>
        <dsp:cNvPr id="0" name=""/>
        <dsp:cNvSpPr/>
      </dsp:nvSpPr>
      <dsp:spPr>
        <a:xfrm>
          <a:off x="8748350" y="878282"/>
          <a:ext cx="2598253" cy="369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Initiatives @ Care delivery, Building Capabilities &amp; More</a:t>
          </a:r>
        </a:p>
      </dsp:txBody>
      <dsp:txXfrm>
        <a:off x="8748350" y="878282"/>
        <a:ext cx="2598253" cy="3696106"/>
      </dsp:txXfrm>
    </dsp:sp>
    <dsp:sp modelId="{851FDAEE-1169-413D-9176-68D5BBA2F733}">
      <dsp:nvSpPr>
        <dsp:cNvPr id="0" name=""/>
        <dsp:cNvSpPr/>
      </dsp:nvSpPr>
      <dsp:spPr>
        <a:xfrm>
          <a:off x="8748350" y="0"/>
          <a:ext cx="2598253" cy="87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Station 3</a:t>
          </a:r>
        </a:p>
      </dsp:txBody>
      <dsp:txXfrm>
        <a:off x="8748350" y="0"/>
        <a:ext cx="2598253" cy="8782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3625E-E646-419E-B9FE-203B03B7F8C3}">
      <dsp:nvSpPr>
        <dsp:cNvPr id="0" name=""/>
        <dsp:cNvSpPr/>
      </dsp:nvSpPr>
      <dsp:spPr>
        <a:xfrm>
          <a:off x="5443" y="0"/>
          <a:ext cx="865632" cy="865632"/>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0C7095-E519-4DC4-BC47-C61072F72898}">
      <dsp:nvSpPr>
        <dsp:cNvPr id="0" name=""/>
        <dsp:cNvSpPr/>
      </dsp:nvSpPr>
      <dsp:spPr>
        <a:xfrm>
          <a:off x="92006" y="86563"/>
          <a:ext cx="692505" cy="692505"/>
        </a:xfrm>
        <a:prstGeom prst="chord">
          <a:avLst>
            <a:gd name="adj1" fmla="val 1168272"/>
            <a:gd name="adj2" fmla="val 9631728"/>
          </a:avLst>
        </a:prstGeom>
        <a:solidFill>
          <a:srgbClr val="996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850FEB-03C7-45A7-8795-7328F0B244CC}">
      <dsp:nvSpPr>
        <dsp:cNvPr id="0" name=""/>
        <dsp:cNvSpPr/>
      </dsp:nvSpPr>
      <dsp:spPr>
        <a:xfrm>
          <a:off x="1051415" y="865632"/>
          <a:ext cx="2560828" cy="364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Platforms &amp; AI</a:t>
          </a:r>
        </a:p>
      </dsp:txBody>
      <dsp:txXfrm>
        <a:off x="1051415" y="865632"/>
        <a:ext cx="2560828" cy="3642868"/>
      </dsp:txXfrm>
    </dsp:sp>
    <dsp:sp modelId="{DB181F3A-E2BC-4E53-AF15-8C9C5431F445}">
      <dsp:nvSpPr>
        <dsp:cNvPr id="0" name=""/>
        <dsp:cNvSpPr/>
      </dsp:nvSpPr>
      <dsp:spPr>
        <a:xfrm>
          <a:off x="1051415" y="0"/>
          <a:ext cx="2560828"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Station 4 </a:t>
          </a:r>
        </a:p>
      </dsp:txBody>
      <dsp:txXfrm>
        <a:off x="1051415" y="0"/>
        <a:ext cx="2560828" cy="865632"/>
      </dsp:txXfrm>
    </dsp:sp>
    <dsp:sp modelId="{44EEC92B-0A55-4F1D-A602-60848C3FCB9C}">
      <dsp:nvSpPr>
        <dsp:cNvPr id="0" name=""/>
        <dsp:cNvSpPr/>
      </dsp:nvSpPr>
      <dsp:spPr>
        <a:xfrm>
          <a:off x="3792583" y="0"/>
          <a:ext cx="865632" cy="865632"/>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DD474-EC5A-41B2-B219-AA53F86D1B6F}">
      <dsp:nvSpPr>
        <dsp:cNvPr id="0" name=""/>
        <dsp:cNvSpPr/>
      </dsp:nvSpPr>
      <dsp:spPr>
        <a:xfrm>
          <a:off x="3879147" y="86563"/>
          <a:ext cx="692505" cy="692505"/>
        </a:xfrm>
        <a:prstGeom prst="chord">
          <a:avLst>
            <a:gd name="adj1" fmla="val 20431728"/>
            <a:gd name="adj2" fmla="val 11968272"/>
          </a:avLst>
        </a:prstGeom>
        <a:solidFill>
          <a:srgbClr val="996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9F0BE2-7E1C-4DBA-9EB9-C5ED9C343938}">
      <dsp:nvSpPr>
        <dsp:cNvPr id="0" name=""/>
        <dsp:cNvSpPr/>
      </dsp:nvSpPr>
      <dsp:spPr>
        <a:xfrm>
          <a:off x="4838555" y="865632"/>
          <a:ext cx="2560828" cy="364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Leadership Support</a:t>
          </a:r>
        </a:p>
      </dsp:txBody>
      <dsp:txXfrm>
        <a:off x="4838555" y="865632"/>
        <a:ext cx="2560828" cy="3642868"/>
      </dsp:txXfrm>
    </dsp:sp>
    <dsp:sp modelId="{AC5D6639-6949-47EF-879E-CC38D5272430}">
      <dsp:nvSpPr>
        <dsp:cNvPr id="0" name=""/>
        <dsp:cNvSpPr/>
      </dsp:nvSpPr>
      <dsp:spPr>
        <a:xfrm>
          <a:off x="4838555" y="0"/>
          <a:ext cx="2560828"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Station 5 </a:t>
          </a:r>
        </a:p>
      </dsp:txBody>
      <dsp:txXfrm>
        <a:off x="4838555" y="0"/>
        <a:ext cx="2560828" cy="865632"/>
      </dsp:txXfrm>
    </dsp:sp>
    <dsp:sp modelId="{319CA5A2-C41E-4A16-9A1E-995EBC7F80E9}">
      <dsp:nvSpPr>
        <dsp:cNvPr id="0" name=""/>
        <dsp:cNvSpPr/>
      </dsp:nvSpPr>
      <dsp:spPr>
        <a:xfrm>
          <a:off x="7579724" y="0"/>
          <a:ext cx="865632" cy="865632"/>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CECFC-0C01-42D5-9092-6C5A57F7B390}">
      <dsp:nvSpPr>
        <dsp:cNvPr id="0" name=""/>
        <dsp:cNvSpPr/>
      </dsp:nvSpPr>
      <dsp:spPr>
        <a:xfrm>
          <a:off x="7666287" y="86563"/>
          <a:ext cx="692505" cy="692505"/>
        </a:xfrm>
        <a:prstGeom prst="chord">
          <a:avLst>
            <a:gd name="adj1" fmla="val 16200000"/>
            <a:gd name="adj2" fmla="val 16200000"/>
          </a:avLst>
        </a:prstGeom>
        <a:solidFill>
          <a:srgbClr val="996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4A2565-420B-447D-94F6-BFBB2C381A70}">
      <dsp:nvSpPr>
        <dsp:cNvPr id="0" name=""/>
        <dsp:cNvSpPr/>
      </dsp:nvSpPr>
      <dsp:spPr>
        <a:xfrm>
          <a:off x="8625696" y="865632"/>
          <a:ext cx="2560828" cy="364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What is Next… </a:t>
          </a:r>
        </a:p>
      </dsp:txBody>
      <dsp:txXfrm>
        <a:off x="8625696" y="865632"/>
        <a:ext cx="2560828" cy="3642868"/>
      </dsp:txXfrm>
    </dsp:sp>
    <dsp:sp modelId="{851FDAEE-1169-413D-9176-68D5BBA2F733}">
      <dsp:nvSpPr>
        <dsp:cNvPr id="0" name=""/>
        <dsp:cNvSpPr/>
      </dsp:nvSpPr>
      <dsp:spPr>
        <a:xfrm>
          <a:off x="8625696" y="0"/>
          <a:ext cx="2560828"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Station 6</a:t>
          </a:r>
        </a:p>
      </dsp:txBody>
      <dsp:txXfrm>
        <a:off x="8625696" y="0"/>
        <a:ext cx="2560828" cy="865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3625E-E646-419E-B9FE-203B03B7F8C3}">
      <dsp:nvSpPr>
        <dsp:cNvPr id="0" name=""/>
        <dsp:cNvSpPr/>
      </dsp:nvSpPr>
      <dsp:spPr>
        <a:xfrm>
          <a:off x="5443" y="0"/>
          <a:ext cx="865632" cy="865632"/>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0C7095-E519-4DC4-BC47-C61072F72898}">
      <dsp:nvSpPr>
        <dsp:cNvPr id="0" name=""/>
        <dsp:cNvSpPr/>
      </dsp:nvSpPr>
      <dsp:spPr>
        <a:xfrm>
          <a:off x="92006" y="86563"/>
          <a:ext cx="692505" cy="692505"/>
        </a:xfrm>
        <a:prstGeom prst="chord">
          <a:avLst>
            <a:gd name="adj1" fmla="val 1168272"/>
            <a:gd name="adj2" fmla="val 9631728"/>
          </a:avLst>
        </a:prstGeom>
        <a:solidFill>
          <a:srgbClr val="996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850FEB-03C7-45A7-8795-7328F0B244CC}">
      <dsp:nvSpPr>
        <dsp:cNvPr id="0" name=""/>
        <dsp:cNvSpPr/>
      </dsp:nvSpPr>
      <dsp:spPr>
        <a:xfrm>
          <a:off x="1051415" y="865632"/>
          <a:ext cx="2560828" cy="364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l" defTabSz="1422400">
            <a:lnSpc>
              <a:spcPct val="90000"/>
            </a:lnSpc>
            <a:spcBef>
              <a:spcPct val="0"/>
            </a:spcBef>
            <a:spcAft>
              <a:spcPct val="35000"/>
            </a:spcAft>
            <a:buNone/>
          </a:pPr>
          <a:r>
            <a:rPr lang="en-US" sz="3200" kern="1200" dirty="0">
              <a:latin typeface="Sakkal Majalla" panose="02000000000000000000" pitchFamily="2" charset="-78"/>
              <a:cs typeface="Sakkal Majalla" panose="02000000000000000000" pitchFamily="2" charset="-78"/>
            </a:rPr>
            <a:t>Achievements &amp; KPIs</a:t>
          </a:r>
        </a:p>
      </dsp:txBody>
      <dsp:txXfrm>
        <a:off x="1051415" y="865632"/>
        <a:ext cx="2560828" cy="3642868"/>
      </dsp:txXfrm>
    </dsp:sp>
    <dsp:sp modelId="{DB181F3A-E2BC-4E53-AF15-8C9C5431F445}">
      <dsp:nvSpPr>
        <dsp:cNvPr id="0" name=""/>
        <dsp:cNvSpPr/>
      </dsp:nvSpPr>
      <dsp:spPr>
        <a:xfrm>
          <a:off x="1051415" y="0"/>
          <a:ext cx="2560828"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b" anchorCtr="0">
          <a:noAutofit/>
        </a:bodyPr>
        <a:lstStyle/>
        <a:p>
          <a:pPr marL="0" lvl="0" indent="0" algn="l" defTabSz="1422400">
            <a:lnSpc>
              <a:spcPct val="90000"/>
            </a:lnSpc>
            <a:spcBef>
              <a:spcPct val="0"/>
            </a:spcBef>
            <a:spcAft>
              <a:spcPct val="35000"/>
            </a:spcAft>
            <a:buNone/>
          </a:pPr>
          <a:r>
            <a:rPr lang="en-US" sz="3200" kern="1200" dirty="0">
              <a:latin typeface="Sakkal Majalla" panose="02000000000000000000" pitchFamily="2" charset="-78"/>
              <a:cs typeface="Sakkal Majalla" panose="02000000000000000000" pitchFamily="2" charset="-78"/>
            </a:rPr>
            <a:t>Station 4 </a:t>
          </a:r>
        </a:p>
      </dsp:txBody>
      <dsp:txXfrm>
        <a:off x="1051415" y="0"/>
        <a:ext cx="2560828" cy="865632"/>
      </dsp:txXfrm>
    </dsp:sp>
    <dsp:sp modelId="{44EEC92B-0A55-4F1D-A602-60848C3FCB9C}">
      <dsp:nvSpPr>
        <dsp:cNvPr id="0" name=""/>
        <dsp:cNvSpPr/>
      </dsp:nvSpPr>
      <dsp:spPr>
        <a:xfrm>
          <a:off x="3792583" y="0"/>
          <a:ext cx="865632" cy="865632"/>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DD474-EC5A-41B2-B219-AA53F86D1B6F}">
      <dsp:nvSpPr>
        <dsp:cNvPr id="0" name=""/>
        <dsp:cNvSpPr/>
      </dsp:nvSpPr>
      <dsp:spPr>
        <a:xfrm>
          <a:off x="3879147" y="86563"/>
          <a:ext cx="692505" cy="692505"/>
        </a:xfrm>
        <a:prstGeom prst="chord">
          <a:avLst>
            <a:gd name="adj1" fmla="val 20431728"/>
            <a:gd name="adj2" fmla="val 11968272"/>
          </a:avLst>
        </a:prstGeom>
        <a:solidFill>
          <a:srgbClr val="996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9F0BE2-7E1C-4DBA-9EB9-C5ED9C343938}">
      <dsp:nvSpPr>
        <dsp:cNvPr id="0" name=""/>
        <dsp:cNvSpPr/>
      </dsp:nvSpPr>
      <dsp:spPr>
        <a:xfrm>
          <a:off x="4838555" y="865632"/>
          <a:ext cx="2560828" cy="364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l" defTabSz="1422400">
            <a:lnSpc>
              <a:spcPct val="90000"/>
            </a:lnSpc>
            <a:spcBef>
              <a:spcPct val="0"/>
            </a:spcBef>
            <a:spcAft>
              <a:spcPct val="35000"/>
            </a:spcAft>
            <a:buNone/>
          </a:pPr>
          <a:r>
            <a:rPr lang="en-US" sz="3200" kern="1200" dirty="0">
              <a:latin typeface="Sakkal Majalla" panose="02000000000000000000" pitchFamily="2" charset="-78"/>
              <a:cs typeface="Sakkal Majalla" panose="02000000000000000000" pitchFamily="2" charset="-78"/>
            </a:rPr>
            <a:t>Photo Gallery</a:t>
          </a:r>
        </a:p>
      </dsp:txBody>
      <dsp:txXfrm>
        <a:off x="4838555" y="865632"/>
        <a:ext cx="2560828" cy="3642868"/>
      </dsp:txXfrm>
    </dsp:sp>
    <dsp:sp modelId="{AC5D6639-6949-47EF-879E-CC38D5272430}">
      <dsp:nvSpPr>
        <dsp:cNvPr id="0" name=""/>
        <dsp:cNvSpPr/>
      </dsp:nvSpPr>
      <dsp:spPr>
        <a:xfrm>
          <a:off x="4838555" y="0"/>
          <a:ext cx="2560828"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b" anchorCtr="0">
          <a:noAutofit/>
        </a:bodyPr>
        <a:lstStyle/>
        <a:p>
          <a:pPr marL="0" lvl="0" indent="0" algn="l" defTabSz="1422400">
            <a:lnSpc>
              <a:spcPct val="90000"/>
            </a:lnSpc>
            <a:spcBef>
              <a:spcPct val="0"/>
            </a:spcBef>
            <a:spcAft>
              <a:spcPct val="35000"/>
            </a:spcAft>
            <a:buNone/>
          </a:pPr>
          <a:r>
            <a:rPr lang="en-US" sz="3200" kern="1200" dirty="0">
              <a:latin typeface="Sakkal Majalla" panose="02000000000000000000" pitchFamily="2" charset="-78"/>
              <a:cs typeface="Sakkal Majalla" panose="02000000000000000000" pitchFamily="2" charset="-78"/>
            </a:rPr>
            <a:t>Station 5 </a:t>
          </a:r>
        </a:p>
      </dsp:txBody>
      <dsp:txXfrm>
        <a:off x="4838555" y="0"/>
        <a:ext cx="2560828" cy="865632"/>
      </dsp:txXfrm>
    </dsp:sp>
    <dsp:sp modelId="{319CA5A2-C41E-4A16-9A1E-995EBC7F80E9}">
      <dsp:nvSpPr>
        <dsp:cNvPr id="0" name=""/>
        <dsp:cNvSpPr/>
      </dsp:nvSpPr>
      <dsp:spPr>
        <a:xfrm>
          <a:off x="7579724" y="0"/>
          <a:ext cx="865632" cy="865632"/>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CECFC-0C01-42D5-9092-6C5A57F7B390}">
      <dsp:nvSpPr>
        <dsp:cNvPr id="0" name=""/>
        <dsp:cNvSpPr/>
      </dsp:nvSpPr>
      <dsp:spPr>
        <a:xfrm>
          <a:off x="7666287" y="86563"/>
          <a:ext cx="692505" cy="692505"/>
        </a:xfrm>
        <a:prstGeom prst="chord">
          <a:avLst>
            <a:gd name="adj1" fmla="val 16200000"/>
            <a:gd name="adj2" fmla="val 16200000"/>
          </a:avLst>
        </a:prstGeom>
        <a:solidFill>
          <a:srgbClr val="996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4A2565-420B-447D-94F6-BFBB2C381A70}">
      <dsp:nvSpPr>
        <dsp:cNvPr id="0" name=""/>
        <dsp:cNvSpPr/>
      </dsp:nvSpPr>
      <dsp:spPr>
        <a:xfrm>
          <a:off x="8625696" y="865632"/>
          <a:ext cx="2560828" cy="3642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l" defTabSz="1422400">
            <a:lnSpc>
              <a:spcPct val="90000"/>
            </a:lnSpc>
            <a:spcBef>
              <a:spcPct val="0"/>
            </a:spcBef>
            <a:spcAft>
              <a:spcPct val="35000"/>
            </a:spcAft>
            <a:buNone/>
          </a:pPr>
          <a:r>
            <a:rPr lang="en-US" sz="3200" kern="1200" dirty="0">
              <a:latin typeface="Sakkal Majalla" panose="02000000000000000000" pitchFamily="2" charset="-78"/>
              <a:cs typeface="Sakkal Majalla" panose="02000000000000000000" pitchFamily="2" charset="-78"/>
            </a:rPr>
            <a:t>Re-capping </a:t>
          </a:r>
        </a:p>
      </dsp:txBody>
      <dsp:txXfrm>
        <a:off x="8625696" y="865632"/>
        <a:ext cx="2560828" cy="3642868"/>
      </dsp:txXfrm>
    </dsp:sp>
    <dsp:sp modelId="{851FDAEE-1169-413D-9176-68D5BBA2F733}">
      <dsp:nvSpPr>
        <dsp:cNvPr id="0" name=""/>
        <dsp:cNvSpPr/>
      </dsp:nvSpPr>
      <dsp:spPr>
        <a:xfrm>
          <a:off x="8625696" y="0"/>
          <a:ext cx="2560828"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b" anchorCtr="0">
          <a:noAutofit/>
        </a:bodyPr>
        <a:lstStyle/>
        <a:p>
          <a:pPr marL="0" lvl="0" indent="0" algn="l" defTabSz="1422400">
            <a:lnSpc>
              <a:spcPct val="90000"/>
            </a:lnSpc>
            <a:spcBef>
              <a:spcPct val="0"/>
            </a:spcBef>
            <a:spcAft>
              <a:spcPct val="35000"/>
            </a:spcAft>
            <a:buNone/>
          </a:pPr>
          <a:r>
            <a:rPr lang="en-US" sz="3200" kern="1200" dirty="0">
              <a:latin typeface="Sakkal Majalla" panose="02000000000000000000" pitchFamily="2" charset="-78"/>
              <a:cs typeface="Sakkal Majalla" panose="02000000000000000000" pitchFamily="2" charset="-78"/>
            </a:rPr>
            <a:t>Station 6</a:t>
          </a:r>
        </a:p>
      </dsp:txBody>
      <dsp:txXfrm>
        <a:off x="8625696" y="0"/>
        <a:ext cx="2560828" cy="865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699FC-EBD8-4359-89DC-3E3F46D44476}">
      <dsp:nvSpPr>
        <dsp:cNvPr id="0" name=""/>
        <dsp:cNvSpPr/>
      </dsp:nvSpPr>
      <dsp:spPr>
        <a:xfrm>
          <a:off x="113118" y="724439"/>
          <a:ext cx="2649639" cy="828012"/>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084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Patient Priority</a:t>
          </a:r>
        </a:p>
      </dsp:txBody>
      <dsp:txXfrm>
        <a:off x="113118" y="724439"/>
        <a:ext cx="2649639" cy="828012"/>
      </dsp:txXfrm>
    </dsp:sp>
    <dsp:sp modelId="{48227E67-1B28-4AFE-A3BB-4E9A9A69C4A5}">
      <dsp:nvSpPr>
        <dsp:cNvPr id="0" name=""/>
        <dsp:cNvSpPr/>
      </dsp:nvSpPr>
      <dsp:spPr>
        <a:xfrm>
          <a:off x="2717" y="604838"/>
          <a:ext cx="579608" cy="86941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FDF661-CA61-44C3-B2D6-3D3FA20EF2E2}">
      <dsp:nvSpPr>
        <dsp:cNvPr id="0" name=""/>
        <dsp:cNvSpPr/>
      </dsp:nvSpPr>
      <dsp:spPr>
        <a:xfrm>
          <a:off x="3028612" y="724439"/>
          <a:ext cx="2649639" cy="828012"/>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084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Excellence &amp;</a:t>
          </a:r>
        </a:p>
        <a:p>
          <a:pPr marL="0" lvl="0" indent="0" algn="l" defTabSz="889000">
            <a:lnSpc>
              <a:spcPct val="90000"/>
            </a:lnSpc>
            <a:spcBef>
              <a:spcPct val="0"/>
            </a:spcBef>
            <a:spcAft>
              <a:spcPct val="35000"/>
            </a:spcAft>
            <a:buNone/>
          </a:pPr>
          <a:r>
            <a:rPr lang="en-US" sz="2000" kern="1200" dirty="0"/>
            <a:t>leadership</a:t>
          </a:r>
        </a:p>
      </dsp:txBody>
      <dsp:txXfrm>
        <a:off x="3028612" y="724439"/>
        <a:ext cx="2649639" cy="828012"/>
      </dsp:txXfrm>
    </dsp:sp>
    <dsp:sp modelId="{48870CC7-6355-4E6F-8B40-7568F1B2A31F}">
      <dsp:nvSpPr>
        <dsp:cNvPr id="0" name=""/>
        <dsp:cNvSpPr/>
      </dsp:nvSpPr>
      <dsp:spPr>
        <a:xfrm>
          <a:off x="2918210" y="604838"/>
          <a:ext cx="579608" cy="869412"/>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88A3FD-DA61-4997-9F6F-99520FAAEBCA}">
      <dsp:nvSpPr>
        <dsp:cNvPr id="0" name=""/>
        <dsp:cNvSpPr/>
      </dsp:nvSpPr>
      <dsp:spPr>
        <a:xfrm>
          <a:off x="113118" y="1766815"/>
          <a:ext cx="2649639" cy="828012"/>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084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Initiative and</a:t>
          </a:r>
        </a:p>
        <a:p>
          <a:pPr marL="0" lvl="0" indent="0" algn="l" defTabSz="889000">
            <a:lnSpc>
              <a:spcPct val="90000"/>
            </a:lnSpc>
            <a:spcBef>
              <a:spcPct val="0"/>
            </a:spcBef>
            <a:spcAft>
              <a:spcPct val="35000"/>
            </a:spcAft>
            <a:buNone/>
          </a:pPr>
          <a:r>
            <a:rPr lang="en-US" sz="2000" kern="1200" dirty="0"/>
            <a:t>productivity</a:t>
          </a:r>
        </a:p>
      </dsp:txBody>
      <dsp:txXfrm>
        <a:off x="113118" y="1766815"/>
        <a:ext cx="2649639" cy="828012"/>
      </dsp:txXfrm>
    </dsp:sp>
    <dsp:sp modelId="{C6F78FD0-93E4-4E07-BBB5-5E6A6C7029D7}">
      <dsp:nvSpPr>
        <dsp:cNvPr id="0" name=""/>
        <dsp:cNvSpPr/>
      </dsp:nvSpPr>
      <dsp:spPr>
        <a:xfrm>
          <a:off x="2717" y="1647213"/>
          <a:ext cx="579608" cy="869412"/>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403C46-C58C-4F6E-9424-56B23F640923}">
      <dsp:nvSpPr>
        <dsp:cNvPr id="0" name=""/>
        <dsp:cNvSpPr/>
      </dsp:nvSpPr>
      <dsp:spPr>
        <a:xfrm>
          <a:off x="3028612" y="1766815"/>
          <a:ext cx="2649639" cy="828012"/>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084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Accountability</a:t>
          </a:r>
        </a:p>
      </dsp:txBody>
      <dsp:txXfrm>
        <a:off x="3028612" y="1766815"/>
        <a:ext cx="2649639" cy="828012"/>
      </dsp:txXfrm>
    </dsp:sp>
    <dsp:sp modelId="{802AB8D2-A0DC-49FD-97F4-49FD345D86FD}">
      <dsp:nvSpPr>
        <dsp:cNvPr id="0" name=""/>
        <dsp:cNvSpPr/>
      </dsp:nvSpPr>
      <dsp:spPr>
        <a:xfrm>
          <a:off x="2918210" y="1647213"/>
          <a:ext cx="579608" cy="869412"/>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699FC-EBD8-4359-89DC-3E3F46D44476}">
      <dsp:nvSpPr>
        <dsp:cNvPr id="0" name=""/>
        <dsp:cNvSpPr/>
      </dsp:nvSpPr>
      <dsp:spPr>
        <a:xfrm>
          <a:off x="123903" y="664647"/>
          <a:ext cx="2904852" cy="907766"/>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486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Respect</a:t>
          </a:r>
        </a:p>
      </dsp:txBody>
      <dsp:txXfrm>
        <a:off x="123903" y="664647"/>
        <a:ext cx="2904852" cy="907766"/>
      </dsp:txXfrm>
    </dsp:sp>
    <dsp:sp modelId="{48227E67-1B28-4AFE-A3BB-4E9A9A69C4A5}">
      <dsp:nvSpPr>
        <dsp:cNvPr id="0" name=""/>
        <dsp:cNvSpPr/>
      </dsp:nvSpPr>
      <dsp:spPr>
        <a:xfrm>
          <a:off x="2868" y="533525"/>
          <a:ext cx="635436" cy="953154"/>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FDF661-CA61-44C3-B2D6-3D3FA20EF2E2}">
      <dsp:nvSpPr>
        <dsp:cNvPr id="0" name=""/>
        <dsp:cNvSpPr/>
      </dsp:nvSpPr>
      <dsp:spPr>
        <a:xfrm>
          <a:off x="3307944" y="664647"/>
          <a:ext cx="2904852" cy="907766"/>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486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Innovation</a:t>
          </a:r>
        </a:p>
      </dsp:txBody>
      <dsp:txXfrm>
        <a:off x="3307944" y="664647"/>
        <a:ext cx="2904852" cy="907766"/>
      </dsp:txXfrm>
    </dsp:sp>
    <dsp:sp modelId="{48870CC7-6355-4E6F-8B40-7568F1B2A31F}">
      <dsp:nvSpPr>
        <dsp:cNvPr id="0" name=""/>
        <dsp:cNvSpPr/>
      </dsp:nvSpPr>
      <dsp:spPr>
        <a:xfrm>
          <a:off x="3186909" y="533525"/>
          <a:ext cx="635436" cy="953154"/>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88A3FD-DA61-4997-9F6F-99520FAAEBCA}">
      <dsp:nvSpPr>
        <dsp:cNvPr id="0" name=""/>
        <dsp:cNvSpPr/>
      </dsp:nvSpPr>
      <dsp:spPr>
        <a:xfrm>
          <a:off x="123903" y="1807424"/>
          <a:ext cx="2904852" cy="907766"/>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486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Teamwork</a:t>
          </a:r>
        </a:p>
      </dsp:txBody>
      <dsp:txXfrm>
        <a:off x="123903" y="1807424"/>
        <a:ext cx="2904852" cy="907766"/>
      </dsp:txXfrm>
    </dsp:sp>
    <dsp:sp modelId="{C6F78FD0-93E4-4E07-BBB5-5E6A6C7029D7}">
      <dsp:nvSpPr>
        <dsp:cNvPr id="0" name=""/>
        <dsp:cNvSpPr/>
      </dsp:nvSpPr>
      <dsp:spPr>
        <a:xfrm>
          <a:off x="2868" y="1676302"/>
          <a:ext cx="635436" cy="953154"/>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403C46-C58C-4F6E-9424-56B23F640923}">
      <dsp:nvSpPr>
        <dsp:cNvPr id="0" name=""/>
        <dsp:cNvSpPr/>
      </dsp:nvSpPr>
      <dsp:spPr>
        <a:xfrm>
          <a:off x="3307944" y="1807424"/>
          <a:ext cx="2904852" cy="907766"/>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486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Community Happiness</a:t>
          </a:r>
        </a:p>
      </dsp:txBody>
      <dsp:txXfrm>
        <a:off x="3307944" y="1807424"/>
        <a:ext cx="2904852" cy="907766"/>
      </dsp:txXfrm>
    </dsp:sp>
    <dsp:sp modelId="{802AB8D2-A0DC-49FD-97F4-49FD345D86FD}">
      <dsp:nvSpPr>
        <dsp:cNvPr id="0" name=""/>
        <dsp:cNvSpPr/>
      </dsp:nvSpPr>
      <dsp:spPr>
        <a:xfrm>
          <a:off x="3186909" y="1676302"/>
          <a:ext cx="635436" cy="953154"/>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21CDE-9A45-409E-A7A6-6860DBF2A99E}">
      <dsp:nvSpPr>
        <dsp:cNvPr id="0" name=""/>
        <dsp:cNvSpPr/>
      </dsp:nvSpPr>
      <dsp:spPr>
        <a:xfrm>
          <a:off x="321686" y="209195"/>
          <a:ext cx="5270815" cy="1647129"/>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656"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996600"/>
              </a:solidFill>
              <a:latin typeface="Times New Roman" panose="02020603050405020304" pitchFamily="18" charset="0"/>
              <a:cs typeface="Times New Roman" panose="02020603050405020304" pitchFamily="18" charset="0"/>
            </a:rPr>
            <a:t>Vision</a:t>
          </a:r>
          <a:r>
            <a:rPr lang="en-US" sz="1600" kern="1200" dirty="0">
              <a:latin typeface="Times New Roman" panose="02020603050405020304" pitchFamily="18" charset="0"/>
              <a:cs typeface="Times New Roman" panose="02020603050405020304" pitchFamily="18" charset="0"/>
            </a:rPr>
            <a:t>: </a:t>
          </a:r>
          <a:r>
            <a:rPr lang="en-US" sz="2000" kern="1200" dirty="0">
              <a:latin typeface="Times New Roman" panose="02020603050405020304" pitchFamily="18" charset="0"/>
              <a:cs typeface="Times New Roman" panose="02020603050405020304" pitchFamily="18" charset="0"/>
            </a:rPr>
            <a:t>An effective and sustainable healthcare system for a happy society</a:t>
          </a:r>
          <a:endParaRPr lang="en-US" sz="1600" kern="1200" dirty="0"/>
        </a:p>
      </dsp:txBody>
      <dsp:txXfrm>
        <a:off x="321686" y="209195"/>
        <a:ext cx="5270815" cy="1647129"/>
      </dsp:txXfrm>
    </dsp:sp>
    <dsp:sp modelId="{A9CD1F3B-558B-4BC5-9AC5-DFB501EF0DBF}">
      <dsp:nvSpPr>
        <dsp:cNvPr id="0" name=""/>
        <dsp:cNvSpPr/>
      </dsp:nvSpPr>
      <dsp:spPr>
        <a:xfrm>
          <a:off x="102069" y="280127"/>
          <a:ext cx="1152990" cy="1111783"/>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8E25EC-44CA-4625-AD4B-D2D9AFF20250}">
      <dsp:nvSpPr>
        <dsp:cNvPr id="0" name=""/>
        <dsp:cNvSpPr/>
      </dsp:nvSpPr>
      <dsp:spPr>
        <a:xfrm>
          <a:off x="6201069" y="328599"/>
          <a:ext cx="5267487" cy="1646089"/>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4952"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996600"/>
              </a:solidFill>
              <a:latin typeface="Times New Roman" panose="02020603050405020304" pitchFamily="18" charset="0"/>
              <a:cs typeface="Times New Roman" panose="02020603050405020304" pitchFamily="18" charset="0"/>
            </a:rPr>
            <a:t>Mission</a:t>
          </a:r>
          <a:r>
            <a:rPr lang="en-US" sz="1600" kern="1200" dirty="0">
              <a:latin typeface="Times New Roman" panose="02020603050405020304" pitchFamily="18" charset="0"/>
              <a:cs typeface="Times New Roman" panose="02020603050405020304" pitchFamily="18" charset="0"/>
            </a:rPr>
            <a:t>: To enhance community health by providing comprehensive, innovative, and fair healthcare services as per international standards, and performing its role as a regulator and supervisor of the healthcare sector through a modern and integrated health legislative system </a:t>
          </a:r>
          <a:endParaRPr lang="en-US" sz="1600" kern="1200" dirty="0"/>
        </a:p>
      </dsp:txBody>
      <dsp:txXfrm>
        <a:off x="6201069" y="328599"/>
        <a:ext cx="5267487" cy="1646089"/>
      </dsp:txXfrm>
    </dsp:sp>
    <dsp:sp modelId="{6EEA7788-B190-43E9-8572-6CE4CE29A4E5}">
      <dsp:nvSpPr>
        <dsp:cNvPr id="0" name=""/>
        <dsp:cNvSpPr/>
      </dsp:nvSpPr>
      <dsp:spPr>
        <a:xfrm>
          <a:off x="5521209" y="52062"/>
          <a:ext cx="1538443" cy="1728394"/>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0855-CE38-4F07-AAF9-1B2AE57A4925}">
      <dsp:nvSpPr>
        <dsp:cNvPr id="0" name=""/>
        <dsp:cNvSpPr/>
      </dsp:nvSpPr>
      <dsp:spPr>
        <a:xfrm>
          <a:off x="0" y="0"/>
          <a:ext cx="11783556" cy="615892"/>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Provide a comprehensive and integrated healthcare in innovative and sustainable manner to prevent the spread of diseases in the community.</a:t>
          </a:r>
        </a:p>
      </dsp:txBody>
      <dsp:txXfrm>
        <a:off x="2418300" y="0"/>
        <a:ext cx="9365255" cy="615892"/>
      </dsp:txXfrm>
    </dsp:sp>
    <dsp:sp modelId="{2C87E181-A8BF-448C-BD68-9A337CE7ABA9}">
      <dsp:nvSpPr>
        <dsp:cNvPr id="0" name=""/>
        <dsp:cNvSpPr/>
      </dsp:nvSpPr>
      <dsp:spPr>
        <a:xfrm>
          <a:off x="765597" y="61589"/>
          <a:ext cx="948694" cy="492714"/>
        </a:xfrm>
        <a:prstGeom prst="roundRect">
          <a:avLst>
            <a:gd name="adj" fmla="val 10000"/>
          </a:avLst>
        </a:prstGeom>
        <a:blipFill rotWithShape="1">
          <a:blip xmlns:r="http://schemas.openxmlformats.org/officeDocument/2006/relationships" r:embed="rId1">
            <a:grayscl/>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D06FCD5-7B06-4C66-A7B9-4F01F1D110A8}">
      <dsp:nvSpPr>
        <dsp:cNvPr id="0" name=""/>
        <dsp:cNvSpPr/>
      </dsp:nvSpPr>
      <dsp:spPr>
        <a:xfrm>
          <a:off x="0" y="677481"/>
          <a:ext cx="11783556" cy="615892"/>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Develop effective health information systems and apply global standards in the management of health facilities and infrastructure.</a:t>
          </a:r>
        </a:p>
      </dsp:txBody>
      <dsp:txXfrm>
        <a:off x="2418300" y="677481"/>
        <a:ext cx="9365255" cy="615892"/>
      </dsp:txXfrm>
    </dsp:sp>
    <dsp:sp modelId="{8038CD95-8584-450D-8751-BF8FD2B97CAB}">
      <dsp:nvSpPr>
        <dsp:cNvPr id="0" name=""/>
        <dsp:cNvSpPr/>
      </dsp:nvSpPr>
      <dsp:spPr>
        <a:xfrm>
          <a:off x="792122" y="739071"/>
          <a:ext cx="895644" cy="492714"/>
        </a:xfrm>
        <a:prstGeom prst="roundRect">
          <a:avLst>
            <a:gd name="adj" fmla="val 10000"/>
          </a:avLst>
        </a:prstGeom>
        <a:blipFill rotWithShape="1">
          <a:blip xmlns:r="http://schemas.openxmlformats.org/officeDocument/2006/relationships" r:embed="rId2"/>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BC05005-7234-476A-B657-4D4FACFCC19C}">
      <dsp:nvSpPr>
        <dsp:cNvPr id="0" name=""/>
        <dsp:cNvSpPr/>
      </dsp:nvSpPr>
      <dsp:spPr>
        <a:xfrm>
          <a:off x="0" y="1354963"/>
          <a:ext cx="11783556" cy="615892"/>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Build quality and safety for therapeutic, healthcare and pharmaceutical systems according to international standards.</a:t>
          </a:r>
        </a:p>
      </dsp:txBody>
      <dsp:txXfrm>
        <a:off x="2418300" y="1354963"/>
        <a:ext cx="9365255" cy="615892"/>
      </dsp:txXfrm>
    </dsp:sp>
    <dsp:sp modelId="{A62D960D-C0E4-4F86-86F2-9DFCFD7D1376}">
      <dsp:nvSpPr>
        <dsp:cNvPr id="0" name=""/>
        <dsp:cNvSpPr/>
      </dsp:nvSpPr>
      <dsp:spPr>
        <a:xfrm>
          <a:off x="792122" y="1416552"/>
          <a:ext cx="895644" cy="492714"/>
        </a:xfrm>
        <a:prstGeom prst="roundRect">
          <a:avLst>
            <a:gd name="adj" fmla="val 10000"/>
          </a:avLst>
        </a:prstGeom>
        <a:blipFill rotWithShape="1">
          <a:blip xmlns:r="http://schemas.openxmlformats.org/officeDocument/2006/relationships" r:embed="rId3"/>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6D001CF-A13F-4B74-A32A-D7BD9120F6C5}">
      <dsp:nvSpPr>
        <dsp:cNvPr id="0" name=""/>
        <dsp:cNvSpPr/>
      </dsp:nvSpPr>
      <dsp:spPr>
        <a:xfrm>
          <a:off x="0" y="2032445"/>
          <a:ext cx="11783556" cy="615892"/>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Provide a vital legislative framework and, governance, and distinctive regulatory and supervisory services for the healthcare sector</a:t>
          </a:r>
        </a:p>
      </dsp:txBody>
      <dsp:txXfrm>
        <a:off x="2418300" y="2032445"/>
        <a:ext cx="9365255" cy="615892"/>
      </dsp:txXfrm>
    </dsp:sp>
    <dsp:sp modelId="{EF4B2D55-C544-43D8-A98D-08C6AEB2B278}">
      <dsp:nvSpPr>
        <dsp:cNvPr id="0" name=""/>
        <dsp:cNvSpPr/>
      </dsp:nvSpPr>
      <dsp:spPr>
        <a:xfrm>
          <a:off x="792122" y="2094034"/>
          <a:ext cx="895644" cy="492714"/>
        </a:xfrm>
        <a:prstGeom prst="roundRect">
          <a:avLst>
            <a:gd name="adj" fmla="val 10000"/>
          </a:avLst>
        </a:prstGeom>
        <a:blipFill rotWithShape="1">
          <a:blip xmlns:r="http://schemas.openxmlformats.org/officeDocument/2006/relationships" r:embed="rId4"/>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492B399-C0D2-4B72-ADFC-A2C8203A8DEE}">
      <dsp:nvSpPr>
        <dsp:cNvPr id="0" name=""/>
        <dsp:cNvSpPr/>
      </dsp:nvSpPr>
      <dsp:spPr>
        <a:xfrm>
          <a:off x="0" y="2709927"/>
          <a:ext cx="11783556" cy="615892"/>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Ensure and guarantee the provision of all administrative services according to the standards of quality, efficiency and transparency.</a:t>
          </a:r>
        </a:p>
      </dsp:txBody>
      <dsp:txXfrm>
        <a:off x="2418300" y="2709927"/>
        <a:ext cx="9365255" cy="615892"/>
      </dsp:txXfrm>
    </dsp:sp>
    <dsp:sp modelId="{03177704-7D85-42DC-813A-3775A172F657}">
      <dsp:nvSpPr>
        <dsp:cNvPr id="0" name=""/>
        <dsp:cNvSpPr/>
      </dsp:nvSpPr>
      <dsp:spPr>
        <a:xfrm>
          <a:off x="792122" y="2771516"/>
          <a:ext cx="895644" cy="492714"/>
        </a:xfrm>
        <a:prstGeom prst="roundRect">
          <a:avLst>
            <a:gd name="adj" fmla="val 10000"/>
          </a:avLst>
        </a:prstGeom>
        <a:blipFill rotWithShape="1">
          <a:blip xmlns:r="http://schemas.openxmlformats.org/officeDocument/2006/relationships" r:embed="rId5"/>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BF7C0F-B763-4E5B-A010-CC9107A18E6A}">
      <dsp:nvSpPr>
        <dsp:cNvPr id="0" name=""/>
        <dsp:cNvSpPr/>
      </dsp:nvSpPr>
      <dsp:spPr>
        <a:xfrm>
          <a:off x="0" y="3387408"/>
          <a:ext cx="11783556" cy="615892"/>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Building culture of innovation in the work environment</a:t>
          </a:r>
        </a:p>
      </dsp:txBody>
      <dsp:txXfrm>
        <a:off x="2418300" y="3387408"/>
        <a:ext cx="9365255" cy="615892"/>
      </dsp:txXfrm>
    </dsp:sp>
    <dsp:sp modelId="{43CFBB7D-F51C-4BF7-9E77-0CB041D00F91}">
      <dsp:nvSpPr>
        <dsp:cNvPr id="0" name=""/>
        <dsp:cNvSpPr/>
      </dsp:nvSpPr>
      <dsp:spPr>
        <a:xfrm>
          <a:off x="792122" y="3448998"/>
          <a:ext cx="895644" cy="492714"/>
        </a:xfrm>
        <a:prstGeom prst="roundRect">
          <a:avLst>
            <a:gd name="adj" fmla="val 10000"/>
          </a:avLst>
        </a:prstGeom>
        <a:blipFill rotWithShape="1">
          <a:blip xmlns:r="http://schemas.openxmlformats.org/officeDocument/2006/relationships" r:embed="rId6"/>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FBBE6-23E4-47DC-B2E0-6201400A0C99}">
      <dsp:nvSpPr>
        <dsp:cNvPr id="0" name=""/>
        <dsp:cNvSpPr/>
      </dsp:nvSpPr>
      <dsp:spPr>
        <a:xfrm rot="5400000">
          <a:off x="3373701" y="1093242"/>
          <a:ext cx="1712385" cy="206255"/>
        </a:xfrm>
        <a:prstGeom prst="rect">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E50AE6B2-8489-4E5F-8D1C-8298383C1945}">
      <dsp:nvSpPr>
        <dsp:cNvPr id="0" name=""/>
        <dsp:cNvSpPr/>
      </dsp:nvSpPr>
      <dsp:spPr>
        <a:xfrm>
          <a:off x="2786639" y="1469"/>
          <a:ext cx="4255135" cy="1375034"/>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Creating Innovative Culture </a:t>
          </a:r>
        </a:p>
      </dsp:txBody>
      <dsp:txXfrm>
        <a:off x="2826912" y="41742"/>
        <a:ext cx="4174589" cy="1294488"/>
      </dsp:txXfrm>
    </dsp:sp>
    <dsp:sp modelId="{6A5258D6-55A7-4772-AB03-46F38323FF0B}">
      <dsp:nvSpPr>
        <dsp:cNvPr id="0" name=""/>
        <dsp:cNvSpPr/>
      </dsp:nvSpPr>
      <dsp:spPr>
        <a:xfrm rot="5400000">
          <a:off x="3373701" y="2812035"/>
          <a:ext cx="1712385" cy="206255"/>
        </a:xfrm>
        <a:prstGeom prst="rect">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A513F3D5-34E7-4365-9EA7-B50EAEDE880B}">
      <dsp:nvSpPr>
        <dsp:cNvPr id="0" name=""/>
        <dsp:cNvSpPr/>
      </dsp:nvSpPr>
      <dsp:spPr>
        <a:xfrm>
          <a:off x="3768345" y="1720262"/>
          <a:ext cx="2291723" cy="137503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Supporting Innovative Ideas</a:t>
          </a:r>
        </a:p>
      </dsp:txBody>
      <dsp:txXfrm>
        <a:off x="3808618" y="1760535"/>
        <a:ext cx="2211177" cy="1294488"/>
      </dsp:txXfrm>
    </dsp:sp>
    <dsp:sp modelId="{32AA202A-2D7E-401F-98A2-1AD1B1FCE15B}">
      <dsp:nvSpPr>
        <dsp:cNvPr id="0" name=""/>
        <dsp:cNvSpPr/>
      </dsp:nvSpPr>
      <dsp:spPr>
        <a:xfrm rot="1535">
          <a:off x="4233097" y="3672166"/>
          <a:ext cx="3291979" cy="206255"/>
        </a:xfrm>
        <a:prstGeom prst="rect">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0523E2DA-1BBE-4E3D-AB10-9081414BC070}">
      <dsp:nvSpPr>
        <dsp:cNvPr id="0" name=""/>
        <dsp:cNvSpPr/>
      </dsp:nvSpPr>
      <dsp:spPr>
        <a:xfrm>
          <a:off x="3768345" y="3439055"/>
          <a:ext cx="2291723" cy="137503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Assessing &amp; Funding projects</a:t>
          </a:r>
        </a:p>
      </dsp:txBody>
      <dsp:txXfrm>
        <a:off x="3808618" y="3479328"/>
        <a:ext cx="2211177" cy="1294488"/>
      </dsp:txXfrm>
    </dsp:sp>
    <dsp:sp modelId="{63B0CE3F-287D-4638-8A9F-381D1511E900}">
      <dsp:nvSpPr>
        <dsp:cNvPr id="0" name=""/>
        <dsp:cNvSpPr/>
      </dsp:nvSpPr>
      <dsp:spPr>
        <a:xfrm rot="21584925">
          <a:off x="7531467" y="3665195"/>
          <a:ext cx="3514781" cy="206255"/>
        </a:xfrm>
        <a:prstGeom prst="rect">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BE7FB381-023C-4203-923C-94B8DDEEDEF7}">
      <dsp:nvSpPr>
        <dsp:cNvPr id="0" name=""/>
        <dsp:cNvSpPr/>
      </dsp:nvSpPr>
      <dsp:spPr>
        <a:xfrm>
          <a:off x="7066732" y="3440525"/>
          <a:ext cx="2291723" cy="137503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Initiating innovative projects</a:t>
          </a:r>
        </a:p>
      </dsp:txBody>
      <dsp:txXfrm>
        <a:off x="7107005" y="3480798"/>
        <a:ext cx="2211177" cy="1294488"/>
      </dsp:txXfrm>
    </dsp:sp>
    <dsp:sp modelId="{C4C78118-55D2-4D72-92D8-E5F0813BF32E}">
      <dsp:nvSpPr>
        <dsp:cNvPr id="0" name=""/>
        <dsp:cNvSpPr/>
      </dsp:nvSpPr>
      <dsp:spPr>
        <a:xfrm rot="16200000">
          <a:off x="9635130" y="2239979"/>
          <a:ext cx="2822203" cy="206255"/>
        </a:xfrm>
        <a:prstGeom prst="rect">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0974A9D8-AA4D-4CA1-94C2-A655C789F360}">
      <dsp:nvSpPr>
        <dsp:cNvPr id="0" name=""/>
        <dsp:cNvSpPr/>
      </dsp:nvSpPr>
      <dsp:spPr>
        <a:xfrm>
          <a:off x="10584684" y="3421909"/>
          <a:ext cx="2291723" cy="137503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Creating network of external/internal stakeholders</a:t>
          </a:r>
        </a:p>
      </dsp:txBody>
      <dsp:txXfrm>
        <a:off x="10624957" y="3462182"/>
        <a:ext cx="2211177" cy="1294488"/>
      </dsp:txXfrm>
    </dsp:sp>
    <dsp:sp modelId="{2E5524BB-6986-48F8-9602-F94E0B026ECC}">
      <dsp:nvSpPr>
        <dsp:cNvPr id="0" name=""/>
        <dsp:cNvSpPr/>
      </dsp:nvSpPr>
      <dsp:spPr>
        <a:xfrm>
          <a:off x="10584684" y="593298"/>
          <a:ext cx="2291723" cy="137503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Intellectual property </a:t>
          </a:r>
        </a:p>
      </dsp:txBody>
      <dsp:txXfrm>
        <a:off x="10624957" y="633571"/>
        <a:ext cx="2211177" cy="12944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0D1D4-6495-4712-8554-41D0AF0F4591}">
      <dsp:nvSpPr>
        <dsp:cNvPr id="0" name=""/>
        <dsp:cNvSpPr/>
      </dsp:nvSpPr>
      <dsp:spPr>
        <a:xfrm rot="10800000">
          <a:off x="1358102" y="1302"/>
          <a:ext cx="4739290" cy="657484"/>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932"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latin typeface="Sakkal Majalla" panose="02000000000000000000" pitchFamily="2" charset="-78"/>
              <a:cs typeface="Sakkal Majalla" panose="02000000000000000000" pitchFamily="2" charset="-78"/>
            </a:rPr>
            <a:t>Inventions</a:t>
          </a:r>
          <a:endParaRPr lang="en-US" sz="2400" kern="1200" dirty="0">
            <a:solidFill>
              <a:schemeClr val="tx1"/>
            </a:solidFill>
            <a:latin typeface="Sakkal Majalla" panose="02000000000000000000" pitchFamily="2" charset="-78"/>
            <a:cs typeface="Sakkal Majalla" panose="02000000000000000000" pitchFamily="2" charset="-78"/>
          </a:endParaRPr>
        </a:p>
      </dsp:txBody>
      <dsp:txXfrm rot="10800000">
        <a:off x="1522473" y="1302"/>
        <a:ext cx="4574919" cy="657484"/>
      </dsp:txXfrm>
    </dsp:sp>
    <dsp:sp modelId="{FCABBFA1-D498-4BF7-ADA9-AD2F539E7BAB}">
      <dsp:nvSpPr>
        <dsp:cNvPr id="0" name=""/>
        <dsp:cNvSpPr/>
      </dsp:nvSpPr>
      <dsp:spPr>
        <a:xfrm>
          <a:off x="1029359" y="1302"/>
          <a:ext cx="657484" cy="657484"/>
        </a:xfrm>
        <a:prstGeom prst="rect">
          <a:avLst/>
        </a:prstGeom>
        <a:blipFill rotWithShape="1">
          <a:blip xmlns:r="http://schemas.openxmlformats.org/officeDocument/2006/relationships" r:embed="rId1"/>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64F9570-0AD4-4C0E-8501-E51A37D956B0}">
      <dsp:nvSpPr>
        <dsp:cNvPr id="0" name=""/>
        <dsp:cNvSpPr/>
      </dsp:nvSpPr>
      <dsp:spPr>
        <a:xfrm rot="10800000">
          <a:off x="1358102" y="855051"/>
          <a:ext cx="4739290" cy="657484"/>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932"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rgbClr val="996600"/>
              </a:solidFill>
              <a:latin typeface="Sakkal Majalla" panose="02000000000000000000" pitchFamily="2" charset="-78"/>
              <a:cs typeface="Sakkal Majalla" panose="02000000000000000000" pitchFamily="2" charset="-78"/>
            </a:rPr>
            <a:t>8771</a:t>
          </a:r>
          <a:r>
            <a:rPr lang="en-US" sz="2800" b="1" kern="1200" dirty="0">
              <a:solidFill>
                <a:schemeClr val="tx1"/>
              </a:solidFill>
              <a:latin typeface="Sakkal Majalla" panose="02000000000000000000" pitchFamily="2" charset="-78"/>
              <a:cs typeface="Sakkal Majalla" panose="02000000000000000000" pitchFamily="2" charset="-78"/>
            </a:rPr>
            <a:t> </a:t>
          </a:r>
          <a:r>
            <a:rPr lang="en-US" sz="2400" b="1" kern="1200" dirty="0">
              <a:solidFill>
                <a:schemeClr val="tx1"/>
              </a:solidFill>
              <a:latin typeface="Sakkal Majalla" panose="02000000000000000000" pitchFamily="2" charset="-78"/>
              <a:cs typeface="Sakkal Majalla" panose="02000000000000000000" pitchFamily="2" charset="-78"/>
            </a:rPr>
            <a:t>Ideas from MOHAP Staff 2015 -2017</a:t>
          </a:r>
          <a:endParaRPr lang="en-US" sz="2400" kern="1200" dirty="0">
            <a:solidFill>
              <a:schemeClr val="tx1"/>
            </a:solidFill>
            <a:latin typeface="Sakkal Majalla" panose="02000000000000000000" pitchFamily="2" charset="-78"/>
            <a:cs typeface="Sakkal Majalla" panose="02000000000000000000" pitchFamily="2" charset="-78"/>
          </a:endParaRPr>
        </a:p>
      </dsp:txBody>
      <dsp:txXfrm rot="10800000">
        <a:off x="1522473" y="855051"/>
        <a:ext cx="4574919" cy="657484"/>
      </dsp:txXfrm>
    </dsp:sp>
    <dsp:sp modelId="{1A940307-4697-45BD-A2DB-B0E428CEECFC}">
      <dsp:nvSpPr>
        <dsp:cNvPr id="0" name=""/>
        <dsp:cNvSpPr/>
      </dsp:nvSpPr>
      <dsp:spPr>
        <a:xfrm>
          <a:off x="1029359" y="855051"/>
          <a:ext cx="657484" cy="657484"/>
        </a:xfrm>
        <a:prstGeom prst="rect">
          <a:avLst/>
        </a:prstGeom>
        <a:blipFill rotWithShape="1">
          <a:blip xmlns:r="http://schemas.openxmlformats.org/officeDocument/2006/relationships" r:embed="rId2"/>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7B2B5ED-DBF6-4784-B702-AA6316FAB24E}">
      <dsp:nvSpPr>
        <dsp:cNvPr id="0" name=""/>
        <dsp:cNvSpPr/>
      </dsp:nvSpPr>
      <dsp:spPr>
        <a:xfrm rot="10800000">
          <a:off x="1358102" y="1708800"/>
          <a:ext cx="4739290" cy="657484"/>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932"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latin typeface="Sakkal Majalla" panose="02000000000000000000" pitchFamily="2" charset="-78"/>
              <a:cs typeface="Sakkal Majalla" panose="02000000000000000000" pitchFamily="2" charset="-78"/>
            </a:rPr>
            <a:t> Employees have innovation diploma</a:t>
          </a:r>
          <a:endParaRPr lang="en-US" sz="2400" kern="1200" dirty="0">
            <a:solidFill>
              <a:schemeClr val="tx1"/>
            </a:solidFill>
            <a:latin typeface="Sakkal Majalla" panose="02000000000000000000" pitchFamily="2" charset="-78"/>
            <a:cs typeface="Sakkal Majalla" panose="02000000000000000000" pitchFamily="2" charset="-78"/>
          </a:endParaRPr>
        </a:p>
      </dsp:txBody>
      <dsp:txXfrm rot="10800000">
        <a:off x="1522473" y="1708800"/>
        <a:ext cx="4574919" cy="657484"/>
      </dsp:txXfrm>
    </dsp:sp>
    <dsp:sp modelId="{31ED15A0-D51E-43FC-A081-FE4A898A9E2C}">
      <dsp:nvSpPr>
        <dsp:cNvPr id="0" name=""/>
        <dsp:cNvSpPr/>
      </dsp:nvSpPr>
      <dsp:spPr>
        <a:xfrm>
          <a:off x="1029359" y="1708800"/>
          <a:ext cx="657484" cy="657484"/>
        </a:xfrm>
        <a:prstGeom prst="rect">
          <a:avLst/>
        </a:prstGeom>
        <a:blipFill rotWithShape="1">
          <a:blip xmlns:r="http://schemas.openxmlformats.org/officeDocument/2006/relationships" r:embed="rId3"/>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AEAB2D2-3CE9-4C76-9649-91BC774D8C79}">
      <dsp:nvSpPr>
        <dsp:cNvPr id="0" name=""/>
        <dsp:cNvSpPr/>
      </dsp:nvSpPr>
      <dsp:spPr>
        <a:xfrm rot="10800000">
          <a:off x="1358102" y="2562548"/>
          <a:ext cx="4739290" cy="657484"/>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932"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latin typeface="Sakkal Majalla" panose="02000000000000000000" pitchFamily="2" charset="-78"/>
              <a:cs typeface="Sakkal Majalla" panose="02000000000000000000" pitchFamily="2" charset="-78"/>
            </a:rPr>
            <a:t>Innovation Pioneers</a:t>
          </a:r>
          <a:endParaRPr lang="en-US" sz="2400" kern="1200" dirty="0">
            <a:solidFill>
              <a:schemeClr val="tx1"/>
            </a:solidFill>
            <a:latin typeface="Sakkal Majalla" panose="02000000000000000000" pitchFamily="2" charset="-78"/>
            <a:cs typeface="Sakkal Majalla" panose="02000000000000000000" pitchFamily="2" charset="-78"/>
          </a:endParaRPr>
        </a:p>
      </dsp:txBody>
      <dsp:txXfrm rot="10800000">
        <a:off x="1522473" y="2562548"/>
        <a:ext cx="4574919" cy="657484"/>
      </dsp:txXfrm>
    </dsp:sp>
    <dsp:sp modelId="{3957086C-50BB-4CBC-B702-276C73929397}">
      <dsp:nvSpPr>
        <dsp:cNvPr id="0" name=""/>
        <dsp:cNvSpPr/>
      </dsp:nvSpPr>
      <dsp:spPr>
        <a:xfrm>
          <a:off x="1029359" y="2562548"/>
          <a:ext cx="657484" cy="657484"/>
        </a:xfrm>
        <a:prstGeom prst="rect">
          <a:avLst/>
        </a:prstGeom>
        <a:blipFill rotWithShape="1">
          <a:blip xmlns:r="http://schemas.openxmlformats.org/officeDocument/2006/relationships" r:embed="rId4"/>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2F4361-1D76-4927-825B-16A50D34964F}">
      <dsp:nvSpPr>
        <dsp:cNvPr id="0" name=""/>
        <dsp:cNvSpPr/>
      </dsp:nvSpPr>
      <dsp:spPr>
        <a:xfrm rot="10800000">
          <a:off x="1358102" y="3416297"/>
          <a:ext cx="4739290" cy="657484"/>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932"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latin typeface="Sakkal Majalla" panose="02000000000000000000" pitchFamily="2" charset="-78"/>
              <a:cs typeface="Sakkal Majalla" panose="02000000000000000000" pitchFamily="2" charset="-78"/>
            </a:rPr>
            <a:t>Intellectual properties registered</a:t>
          </a:r>
          <a:endParaRPr lang="en-US" sz="2400" kern="1200" dirty="0">
            <a:solidFill>
              <a:schemeClr val="tx1"/>
            </a:solidFill>
            <a:latin typeface="Sakkal Majalla" panose="02000000000000000000" pitchFamily="2" charset="-78"/>
            <a:cs typeface="Sakkal Majalla" panose="02000000000000000000" pitchFamily="2" charset="-78"/>
          </a:endParaRPr>
        </a:p>
      </dsp:txBody>
      <dsp:txXfrm rot="10800000">
        <a:off x="1522473" y="3416297"/>
        <a:ext cx="4574919" cy="657484"/>
      </dsp:txXfrm>
    </dsp:sp>
    <dsp:sp modelId="{B26C2BCD-ED02-4EE0-B7D8-765E518C64D1}">
      <dsp:nvSpPr>
        <dsp:cNvPr id="0" name=""/>
        <dsp:cNvSpPr/>
      </dsp:nvSpPr>
      <dsp:spPr>
        <a:xfrm>
          <a:off x="1029359" y="3416297"/>
          <a:ext cx="657484" cy="657484"/>
        </a:xfrm>
        <a:prstGeom prst="rect">
          <a:avLst/>
        </a:prstGeom>
        <a:blipFill rotWithShape="1">
          <a:blip xmlns:r="http://schemas.openxmlformats.org/officeDocument/2006/relationships" r:embed="rId5"/>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0D1D4-6495-4712-8554-41D0AF0F4591}">
      <dsp:nvSpPr>
        <dsp:cNvPr id="0" name=""/>
        <dsp:cNvSpPr/>
      </dsp:nvSpPr>
      <dsp:spPr>
        <a:xfrm>
          <a:off x="1115413" y="378"/>
          <a:ext cx="5105139" cy="681868"/>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300685"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latin typeface="Sakkal Majalla" panose="02000000000000000000" pitchFamily="2" charset="-78"/>
              <a:cs typeface="Sakkal Majalla" panose="02000000000000000000" pitchFamily="2" charset="-78"/>
            </a:rPr>
            <a:t>Inventions Events</a:t>
          </a:r>
          <a:endParaRPr lang="en-US" sz="2400" kern="1200" dirty="0">
            <a:solidFill>
              <a:schemeClr val="tx1"/>
            </a:solidFill>
            <a:latin typeface="Sakkal Majalla" panose="02000000000000000000" pitchFamily="2" charset="-78"/>
            <a:cs typeface="Sakkal Majalla" panose="02000000000000000000" pitchFamily="2" charset="-78"/>
          </a:endParaRPr>
        </a:p>
      </dsp:txBody>
      <dsp:txXfrm>
        <a:off x="1115413" y="378"/>
        <a:ext cx="4934672" cy="681868"/>
      </dsp:txXfrm>
    </dsp:sp>
    <dsp:sp modelId="{FCABBFA1-D498-4BF7-ADA9-AD2F539E7BAB}">
      <dsp:nvSpPr>
        <dsp:cNvPr id="0" name=""/>
        <dsp:cNvSpPr/>
      </dsp:nvSpPr>
      <dsp:spPr>
        <a:xfrm>
          <a:off x="5879618" y="378"/>
          <a:ext cx="681868" cy="681868"/>
        </a:xfrm>
        <a:prstGeom prst="flowChartProcess">
          <a:avLst/>
        </a:prstGeom>
        <a:blipFill rotWithShape="1">
          <a:blip xmlns:r="http://schemas.openxmlformats.org/officeDocument/2006/relationships" r:embed="rId1"/>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64F9570-0AD4-4C0E-8501-E51A37D956B0}">
      <dsp:nvSpPr>
        <dsp:cNvPr id="0" name=""/>
        <dsp:cNvSpPr/>
      </dsp:nvSpPr>
      <dsp:spPr>
        <a:xfrm>
          <a:off x="1115413" y="885789"/>
          <a:ext cx="5105139" cy="681868"/>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06680" rIns="300685" bIns="106680" numCol="1" spcCol="1270" anchor="ctr" anchorCtr="0">
          <a:noAutofit/>
        </a:bodyPr>
        <a:lstStyle/>
        <a:p>
          <a:pPr marL="0" lvl="0" indent="0" algn="ctr" defTabSz="1244600" rtl="0">
            <a:lnSpc>
              <a:spcPct val="90000"/>
            </a:lnSpc>
            <a:spcBef>
              <a:spcPct val="0"/>
            </a:spcBef>
            <a:spcAft>
              <a:spcPct val="35000"/>
            </a:spcAft>
            <a:buNone/>
          </a:pPr>
          <a:r>
            <a:rPr lang="ar-AE" sz="2800" b="1" kern="1200" dirty="0">
              <a:solidFill>
                <a:srgbClr val="996600"/>
              </a:solidFill>
              <a:latin typeface="Sakkal Majalla" panose="02000000000000000000" pitchFamily="2" charset="-78"/>
              <a:cs typeface="Sakkal Majalla" panose="02000000000000000000" pitchFamily="2" charset="-78"/>
            </a:rPr>
            <a:t>1901 </a:t>
          </a:r>
          <a:r>
            <a:rPr lang="en-US" sz="2800" b="1" kern="1200" dirty="0">
              <a:solidFill>
                <a:srgbClr val="996600"/>
              </a:solidFill>
              <a:latin typeface="Sakkal Majalla" panose="02000000000000000000" pitchFamily="2" charset="-78"/>
              <a:cs typeface="Sakkal Majalla" panose="02000000000000000000" pitchFamily="2" charset="-78"/>
            </a:rPr>
            <a:t> </a:t>
          </a:r>
          <a:r>
            <a:rPr lang="en-US" sz="2400" b="1" kern="1200" dirty="0">
              <a:solidFill>
                <a:schemeClr val="tx1"/>
              </a:solidFill>
              <a:latin typeface="Sakkal Majalla" panose="02000000000000000000" pitchFamily="2" charset="-78"/>
              <a:cs typeface="Sakkal Majalla" panose="02000000000000000000" pitchFamily="2" charset="-78"/>
            </a:rPr>
            <a:t>Employees trained in innovation</a:t>
          </a:r>
          <a:endParaRPr lang="en-US" sz="2400" kern="1200" dirty="0">
            <a:solidFill>
              <a:schemeClr val="tx1"/>
            </a:solidFill>
            <a:latin typeface="Sakkal Majalla" panose="02000000000000000000" pitchFamily="2" charset="-78"/>
            <a:cs typeface="Sakkal Majalla" panose="02000000000000000000" pitchFamily="2" charset="-78"/>
          </a:endParaRPr>
        </a:p>
      </dsp:txBody>
      <dsp:txXfrm>
        <a:off x="1115413" y="885789"/>
        <a:ext cx="4934672" cy="681868"/>
      </dsp:txXfrm>
    </dsp:sp>
    <dsp:sp modelId="{1A940307-4697-45BD-A2DB-B0E428CEECFC}">
      <dsp:nvSpPr>
        <dsp:cNvPr id="0" name=""/>
        <dsp:cNvSpPr/>
      </dsp:nvSpPr>
      <dsp:spPr>
        <a:xfrm>
          <a:off x="5879618" y="885789"/>
          <a:ext cx="681868" cy="681868"/>
        </a:xfrm>
        <a:prstGeom prst="flowChartProcess">
          <a:avLst/>
        </a:prstGeom>
        <a:blipFill rotWithShape="1">
          <a:blip xmlns:r="http://schemas.openxmlformats.org/officeDocument/2006/relationships" r:embed="rId2"/>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7B2B5ED-DBF6-4784-B702-AA6316FAB24E}">
      <dsp:nvSpPr>
        <dsp:cNvPr id="0" name=""/>
        <dsp:cNvSpPr/>
      </dsp:nvSpPr>
      <dsp:spPr>
        <a:xfrm>
          <a:off x="1115413" y="1771200"/>
          <a:ext cx="5105139" cy="681868"/>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300685"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latin typeface="Sakkal Majalla" panose="02000000000000000000" pitchFamily="2" charset="-78"/>
              <a:cs typeface="Sakkal Majalla" panose="02000000000000000000" pitchFamily="2" charset="-78"/>
            </a:rPr>
            <a:t>Employees Rewarded</a:t>
          </a:r>
          <a:endParaRPr lang="en-US" sz="2400" kern="1200" dirty="0">
            <a:solidFill>
              <a:schemeClr val="tx1"/>
            </a:solidFill>
            <a:latin typeface="Sakkal Majalla" panose="02000000000000000000" pitchFamily="2" charset="-78"/>
            <a:cs typeface="Sakkal Majalla" panose="02000000000000000000" pitchFamily="2" charset="-78"/>
          </a:endParaRPr>
        </a:p>
      </dsp:txBody>
      <dsp:txXfrm>
        <a:off x="1115413" y="1771200"/>
        <a:ext cx="4934672" cy="681868"/>
      </dsp:txXfrm>
    </dsp:sp>
    <dsp:sp modelId="{31ED15A0-D51E-43FC-A081-FE4A898A9E2C}">
      <dsp:nvSpPr>
        <dsp:cNvPr id="0" name=""/>
        <dsp:cNvSpPr/>
      </dsp:nvSpPr>
      <dsp:spPr>
        <a:xfrm>
          <a:off x="5879618" y="1771200"/>
          <a:ext cx="681868" cy="681868"/>
        </a:xfrm>
        <a:prstGeom prst="flowChartProcess">
          <a:avLst/>
        </a:prstGeom>
        <a:blipFill rotWithShape="1">
          <a:blip xmlns:r="http://schemas.openxmlformats.org/officeDocument/2006/relationships" r:embed="rId3"/>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AEAB2D2-3CE9-4C76-9649-91BC774D8C79}">
      <dsp:nvSpPr>
        <dsp:cNvPr id="0" name=""/>
        <dsp:cNvSpPr/>
      </dsp:nvSpPr>
      <dsp:spPr>
        <a:xfrm>
          <a:off x="1115413" y="2656612"/>
          <a:ext cx="5105139" cy="681868"/>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300685"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latin typeface="Sakkal Majalla" panose="02000000000000000000" pitchFamily="2" charset="-78"/>
              <a:cs typeface="Sakkal Majalla" panose="02000000000000000000" pitchFamily="2" charset="-78"/>
            </a:rPr>
            <a:t>International &amp; local awards</a:t>
          </a:r>
          <a:endParaRPr lang="en-US" sz="2400" kern="1200" dirty="0">
            <a:solidFill>
              <a:schemeClr val="tx1"/>
            </a:solidFill>
            <a:latin typeface="Sakkal Majalla" panose="02000000000000000000" pitchFamily="2" charset="-78"/>
            <a:cs typeface="Sakkal Majalla" panose="02000000000000000000" pitchFamily="2" charset="-78"/>
          </a:endParaRPr>
        </a:p>
      </dsp:txBody>
      <dsp:txXfrm>
        <a:off x="1115413" y="2656612"/>
        <a:ext cx="4934672" cy="681868"/>
      </dsp:txXfrm>
    </dsp:sp>
    <dsp:sp modelId="{3957086C-50BB-4CBC-B702-276C73929397}">
      <dsp:nvSpPr>
        <dsp:cNvPr id="0" name=""/>
        <dsp:cNvSpPr/>
      </dsp:nvSpPr>
      <dsp:spPr>
        <a:xfrm>
          <a:off x="5879618" y="2656612"/>
          <a:ext cx="681868" cy="681868"/>
        </a:xfrm>
        <a:prstGeom prst="flowChartProcess">
          <a:avLst/>
        </a:prstGeom>
        <a:blipFill rotWithShape="1">
          <a:blip xmlns:r="http://schemas.openxmlformats.org/officeDocument/2006/relationships" r:embed="rId4"/>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2F4361-1D76-4927-825B-16A50D34964F}">
      <dsp:nvSpPr>
        <dsp:cNvPr id="0" name=""/>
        <dsp:cNvSpPr/>
      </dsp:nvSpPr>
      <dsp:spPr>
        <a:xfrm>
          <a:off x="1115413" y="3542023"/>
          <a:ext cx="5105139" cy="681868"/>
        </a:xfrm>
        <a:prstGeom prst="homePlat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300685"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latin typeface="Sakkal Majalla" panose="02000000000000000000" pitchFamily="2" charset="-78"/>
              <a:cs typeface="Sakkal Majalla" panose="02000000000000000000" pitchFamily="2" charset="-78"/>
            </a:rPr>
            <a:t>Memberships with  institutions specialized in innovation</a:t>
          </a:r>
          <a:endParaRPr lang="en-US" sz="2400" kern="1200" dirty="0">
            <a:solidFill>
              <a:schemeClr val="tx1"/>
            </a:solidFill>
            <a:latin typeface="Sakkal Majalla" panose="02000000000000000000" pitchFamily="2" charset="-78"/>
            <a:cs typeface="Sakkal Majalla" panose="02000000000000000000" pitchFamily="2" charset="-78"/>
          </a:endParaRPr>
        </a:p>
      </dsp:txBody>
      <dsp:txXfrm>
        <a:off x="1115413" y="3542023"/>
        <a:ext cx="4934672" cy="681868"/>
      </dsp:txXfrm>
    </dsp:sp>
    <dsp:sp modelId="{B26C2BCD-ED02-4EE0-B7D8-765E518C64D1}">
      <dsp:nvSpPr>
        <dsp:cNvPr id="0" name=""/>
        <dsp:cNvSpPr/>
      </dsp:nvSpPr>
      <dsp:spPr>
        <a:xfrm>
          <a:off x="5879618" y="3542023"/>
          <a:ext cx="681868" cy="681868"/>
        </a:xfrm>
        <a:prstGeom prst="flowChartProcess">
          <a:avLst/>
        </a:prstGeom>
        <a:blipFill rotWithShape="1">
          <a:blip xmlns:r="http://schemas.openxmlformats.org/officeDocument/2006/relationships" r:embed="rId5"/>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ar-AE" dirty="0"/>
              <a:t>مستشفى الامل للصحة النفسية             </a:t>
            </a:r>
            <a:r>
              <a:rPr lang="en-US" dirty="0"/>
              <a:t>Al Amal  Psychiatric Hospital  </a:t>
            </a:r>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8287EF5-ADCB-4D16-8603-A52A77D61259}" type="datetimeFigureOut">
              <a:rPr lang="en-US" smtClean="0"/>
              <a:t>11/7/2018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ar-AE" dirty="0"/>
              <a:t>مستشفى الامل للصحة النفسية             </a:t>
            </a:r>
            <a:r>
              <a:rPr lang="en-US" dirty="0"/>
              <a:t>Al Amal  Psychiatric Hospital  </a:t>
            </a: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367CBDE-ADD6-4B88-A7E3-406056766B35}" type="slidenum">
              <a:rPr lang="en-US" smtClean="0"/>
              <a:t>‹#›</a:t>
            </a:fld>
            <a:endParaRPr lang="en-US" dirty="0"/>
          </a:p>
        </p:txBody>
      </p:sp>
    </p:spTree>
    <p:extLst>
      <p:ext uri="{BB962C8B-B14F-4D97-AF65-F5344CB8AC3E}">
        <p14:creationId xmlns:p14="http://schemas.microsoft.com/office/powerpoint/2010/main" val="412841825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ar-AE" dirty="0"/>
              <a:t>مستشفى الامل للصحة النفسية             </a:t>
            </a:r>
            <a:r>
              <a:rPr lang="en-US" dirty="0"/>
              <a:t>Al Amal  Psychiatric Hospital  </a:t>
            </a:r>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F7898C5-42E5-4154-9ED3-0151D3A4AD25}" type="datetimeFigureOut">
              <a:rPr lang="en-US" smtClean="0"/>
              <a:t>11/7/2018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r>
              <a:rPr lang="ar-AE" dirty="0"/>
              <a:t>مستشفى الامل للصحة النفسية             </a:t>
            </a:r>
            <a:r>
              <a:rPr lang="en-US" dirty="0"/>
              <a:t>Al Amal  Psychiatric Hospital  </a:t>
            </a:r>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836272E-3A5F-49E9-8554-A610F171C166}" type="slidenum">
              <a:rPr lang="en-US" smtClean="0"/>
              <a:t>‹#›</a:t>
            </a:fld>
            <a:endParaRPr lang="en-US" dirty="0"/>
          </a:p>
        </p:txBody>
      </p:sp>
    </p:spTree>
    <p:extLst>
      <p:ext uri="{BB962C8B-B14F-4D97-AF65-F5344CB8AC3E}">
        <p14:creationId xmlns:p14="http://schemas.microsoft.com/office/powerpoint/2010/main" val="7732763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0292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909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797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9708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5127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487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4169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9850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1960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9829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672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4200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1868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9697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487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1046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1366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180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9560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92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894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649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3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730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584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632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328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0EBD1B-E4BA-4EEC-9AD6-C5DE31A16D27}" type="datetime1">
              <a:rPr lang="en-US" smtClean="0"/>
              <a:t>11/7/2018</a:t>
            </a:fld>
            <a:endParaRPr lang="en-US" dirty="0"/>
          </a:p>
        </p:txBody>
      </p:sp>
      <p:sp>
        <p:nvSpPr>
          <p:cNvPr id="5" name="Footer Placeholder 4"/>
          <p:cNvSpPr>
            <a:spLocks noGrp="1"/>
          </p:cNvSpPr>
          <p:nvPr>
            <p:ph type="ftr" sz="quarter" idx="11"/>
          </p:nvPr>
        </p:nvSpPr>
        <p:spPr/>
        <p:txBody>
          <a:bodyPr/>
          <a:lstStyle/>
          <a:p>
            <a:r>
              <a:rPr lang="en-US" dirty="0"/>
              <a:t>EIA 5th Health Insurance Conference- UAE –Dubai- 08 Nov 2018</a:t>
            </a:r>
          </a:p>
        </p:txBody>
      </p:sp>
      <p:sp>
        <p:nvSpPr>
          <p:cNvPr id="6" name="Slide Number Placeholder 5"/>
          <p:cNvSpPr>
            <a:spLocks noGrp="1"/>
          </p:cNvSpPr>
          <p:nvPr>
            <p:ph type="sldNum" sz="quarter" idx="12"/>
          </p:nvPr>
        </p:nvSpPr>
        <p:spPr/>
        <p:txBody>
          <a:bodyPr/>
          <a:lstStyle/>
          <a:p>
            <a:fld id="{271FF513-F13B-4783-BE55-BA132C7E7DD0}" type="slidenum">
              <a:rPr lang="en-US" smtClean="0"/>
              <a:t>‹#›</a:t>
            </a:fld>
            <a:endParaRPr lang="en-US" dirty="0"/>
          </a:p>
        </p:txBody>
      </p:sp>
    </p:spTree>
    <p:extLst>
      <p:ext uri="{BB962C8B-B14F-4D97-AF65-F5344CB8AC3E}">
        <p14:creationId xmlns:p14="http://schemas.microsoft.com/office/powerpoint/2010/main" val="267279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2675B0-8D2F-4016-AA43-F5F69BDD2E11}" type="datetime1">
              <a:rPr lang="en-US" smtClean="0"/>
              <a:t>11/7/2018</a:t>
            </a:fld>
            <a:endParaRPr lang="en-US" dirty="0"/>
          </a:p>
        </p:txBody>
      </p:sp>
      <p:sp>
        <p:nvSpPr>
          <p:cNvPr id="5" name="Footer Placeholder 4"/>
          <p:cNvSpPr>
            <a:spLocks noGrp="1"/>
          </p:cNvSpPr>
          <p:nvPr>
            <p:ph type="ftr" sz="quarter" idx="11"/>
          </p:nvPr>
        </p:nvSpPr>
        <p:spPr/>
        <p:txBody>
          <a:bodyPr/>
          <a:lstStyle/>
          <a:p>
            <a:r>
              <a:rPr lang="en-US" dirty="0"/>
              <a:t>EIA 5th Health Insurance Conference- UAE –Dubai- 08 Nov 2018</a:t>
            </a:r>
          </a:p>
        </p:txBody>
      </p:sp>
      <p:sp>
        <p:nvSpPr>
          <p:cNvPr id="6" name="Slide Number Placeholder 5"/>
          <p:cNvSpPr>
            <a:spLocks noGrp="1"/>
          </p:cNvSpPr>
          <p:nvPr>
            <p:ph type="sldNum" sz="quarter" idx="12"/>
          </p:nvPr>
        </p:nvSpPr>
        <p:spPr/>
        <p:txBody>
          <a:bodyPr/>
          <a:lstStyle/>
          <a:p>
            <a:fld id="{271FF513-F13B-4783-BE55-BA132C7E7DD0}" type="slidenum">
              <a:rPr lang="en-US" smtClean="0"/>
              <a:t>‹#›</a:t>
            </a:fld>
            <a:endParaRPr lang="en-US" dirty="0"/>
          </a:p>
        </p:txBody>
      </p:sp>
    </p:spTree>
    <p:extLst>
      <p:ext uri="{BB962C8B-B14F-4D97-AF65-F5344CB8AC3E}">
        <p14:creationId xmlns:p14="http://schemas.microsoft.com/office/powerpoint/2010/main" val="33225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C3E1E-70E6-495A-822F-69506506F8AD}" type="datetime1">
              <a:rPr lang="en-US" smtClean="0"/>
              <a:t>11/7/2018</a:t>
            </a:fld>
            <a:endParaRPr lang="en-US" dirty="0"/>
          </a:p>
        </p:txBody>
      </p:sp>
      <p:sp>
        <p:nvSpPr>
          <p:cNvPr id="5" name="Footer Placeholder 4"/>
          <p:cNvSpPr>
            <a:spLocks noGrp="1"/>
          </p:cNvSpPr>
          <p:nvPr>
            <p:ph type="ftr" sz="quarter" idx="11"/>
          </p:nvPr>
        </p:nvSpPr>
        <p:spPr/>
        <p:txBody>
          <a:bodyPr/>
          <a:lstStyle/>
          <a:p>
            <a:r>
              <a:rPr lang="en-US" dirty="0"/>
              <a:t>EIA 5th Health Insurance Conference- UAE –Dubai- 08 Nov 2018</a:t>
            </a:r>
          </a:p>
        </p:txBody>
      </p:sp>
      <p:sp>
        <p:nvSpPr>
          <p:cNvPr id="6" name="Slide Number Placeholder 5"/>
          <p:cNvSpPr>
            <a:spLocks noGrp="1"/>
          </p:cNvSpPr>
          <p:nvPr>
            <p:ph type="sldNum" sz="quarter" idx="12"/>
          </p:nvPr>
        </p:nvSpPr>
        <p:spPr/>
        <p:txBody>
          <a:bodyPr/>
          <a:lstStyle/>
          <a:p>
            <a:fld id="{271FF513-F13B-4783-BE55-BA132C7E7DD0}" type="slidenum">
              <a:rPr lang="en-US" smtClean="0"/>
              <a:t>‹#›</a:t>
            </a:fld>
            <a:endParaRPr lang="en-US" dirty="0"/>
          </a:p>
        </p:txBody>
      </p:sp>
    </p:spTree>
    <p:extLst>
      <p:ext uri="{BB962C8B-B14F-4D97-AF65-F5344CB8AC3E}">
        <p14:creationId xmlns:p14="http://schemas.microsoft.com/office/powerpoint/2010/main" val="169298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653D8A-0237-44B1-8D16-57BC236CE5D0}" type="datetime1">
              <a:rPr lang="en-US" smtClean="0"/>
              <a:t>11/7/2018</a:t>
            </a:fld>
            <a:endParaRPr lang="en-US" dirty="0"/>
          </a:p>
        </p:txBody>
      </p:sp>
      <p:sp>
        <p:nvSpPr>
          <p:cNvPr id="5" name="Footer Placeholder 4"/>
          <p:cNvSpPr>
            <a:spLocks noGrp="1"/>
          </p:cNvSpPr>
          <p:nvPr>
            <p:ph type="ftr" sz="quarter" idx="11"/>
          </p:nvPr>
        </p:nvSpPr>
        <p:spPr/>
        <p:txBody>
          <a:bodyPr/>
          <a:lstStyle/>
          <a:p>
            <a:r>
              <a:rPr lang="en-US" dirty="0"/>
              <a:t>EIA 5th Health Insurance Conference- UAE –Dubai- 08 Nov 2018</a:t>
            </a:r>
          </a:p>
        </p:txBody>
      </p:sp>
      <p:sp>
        <p:nvSpPr>
          <p:cNvPr id="6" name="Slide Number Placeholder 5"/>
          <p:cNvSpPr>
            <a:spLocks noGrp="1"/>
          </p:cNvSpPr>
          <p:nvPr>
            <p:ph type="sldNum" sz="quarter" idx="12"/>
          </p:nvPr>
        </p:nvSpPr>
        <p:spPr/>
        <p:txBody>
          <a:bodyPr/>
          <a:lstStyle/>
          <a:p>
            <a:fld id="{271FF513-F13B-4783-BE55-BA132C7E7DD0}" type="slidenum">
              <a:rPr lang="en-US" smtClean="0"/>
              <a:t>‹#›</a:t>
            </a:fld>
            <a:endParaRPr lang="en-US" dirty="0"/>
          </a:p>
        </p:txBody>
      </p:sp>
    </p:spTree>
    <p:extLst>
      <p:ext uri="{BB962C8B-B14F-4D97-AF65-F5344CB8AC3E}">
        <p14:creationId xmlns:p14="http://schemas.microsoft.com/office/powerpoint/2010/main" val="298269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52C00-6B0C-4387-8B98-9B843AE73CD4}" type="datetime1">
              <a:rPr lang="en-US" smtClean="0"/>
              <a:t>11/7/2018</a:t>
            </a:fld>
            <a:endParaRPr lang="en-US" dirty="0"/>
          </a:p>
        </p:txBody>
      </p:sp>
      <p:sp>
        <p:nvSpPr>
          <p:cNvPr id="5" name="Footer Placeholder 4"/>
          <p:cNvSpPr>
            <a:spLocks noGrp="1"/>
          </p:cNvSpPr>
          <p:nvPr>
            <p:ph type="ftr" sz="quarter" idx="11"/>
          </p:nvPr>
        </p:nvSpPr>
        <p:spPr/>
        <p:txBody>
          <a:bodyPr/>
          <a:lstStyle/>
          <a:p>
            <a:r>
              <a:rPr lang="en-US" dirty="0"/>
              <a:t>EIA 5th Health Insurance Conference- UAE –Dubai- 08 Nov 2018</a:t>
            </a:r>
          </a:p>
        </p:txBody>
      </p:sp>
      <p:sp>
        <p:nvSpPr>
          <p:cNvPr id="6" name="Slide Number Placeholder 5"/>
          <p:cNvSpPr>
            <a:spLocks noGrp="1"/>
          </p:cNvSpPr>
          <p:nvPr>
            <p:ph type="sldNum" sz="quarter" idx="12"/>
          </p:nvPr>
        </p:nvSpPr>
        <p:spPr/>
        <p:txBody>
          <a:bodyPr/>
          <a:lstStyle/>
          <a:p>
            <a:fld id="{271FF513-F13B-4783-BE55-BA132C7E7DD0}" type="slidenum">
              <a:rPr lang="en-US" smtClean="0"/>
              <a:t>‹#›</a:t>
            </a:fld>
            <a:endParaRPr lang="en-US" dirty="0"/>
          </a:p>
        </p:txBody>
      </p:sp>
    </p:spTree>
    <p:extLst>
      <p:ext uri="{BB962C8B-B14F-4D97-AF65-F5344CB8AC3E}">
        <p14:creationId xmlns:p14="http://schemas.microsoft.com/office/powerpoint/2010/main" val="211836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645AB-B6AB-4C38-A2FF-F15DAD1DEB24}" type="datetime1">
              <a:rPr lang="en-US" smtClean="0"/>
              <a:t>11/7/2018</a:t>
            </a:fld>
            <a:endParaRPr lang="en-US" dirty="0"/>
          </a:p>
        </p:txBody>
      </p:sp>
      <p:sp>
        <p:nvSpPr>
          <p:cNvPr id="6" name="Footer Placeholder 5"/>
          <p:cNvSpPr>
            <a:spLocks noGrp="1"/>
          </p:cNvSpPr>
          <p:nvPr>
            <p:ph type="ftr" sz="quarter" idx="11"/>
          </p:nvPr>
        </p:nvSpPr>
        <p:spPr/>
        <p:txBody>
          <a:bodyPr/>
          <a:lstStyle/>
          <a:p>
            <a:r>
              <a:rPr lang="en-US" dirty="0"/>
              <a:t>EIA 5th Health Insurance Conference- UAE –Dubai- 08 Nov 2018</a:t>
            </a:r>
          </a:p>
        </p:txBody>
      </p:sp>
      <p:sp>
        <p:nvSpPr>
          <p:cNvPr id="7" name="Slide Number Placeholder 6"/>
          <p:cNvSpPr>
            <a:spLocks noGrp="1"/>
          </p:cNvSpPr>
          <p:nvPr>
            <p:ph type="sldNum" sz="quarter" idx="12"/>
          </p:nvPr>
        </p:nvSpPr>
        <p:spPr/>
        <p:txBody>
          <a:bodyPr/>
          <a:lstStyle/>
          <a:p>
            <a:fld id="{271FF513-F13B-4783-BE55-BA132C7E7DD0}" type="slidenum">
              <a:rPr lang="en-US" smtClean="0"/>
              <a:t>‹#›</a:t>
            </a:fld>
            <a:endParaRPr lang="en-US" dirty="0"/>
          </a:p>
        </p:txBody>
      </p:sp>
    </p:spTree>
    <p:extLst>
      <p:ext uri="{BB962C8B-B14F-4D97-AF65-F5344CB8AC3E}">
        <p14:creationId xmlns:p14="http://schemas.microsoft.com/office/powerpoint/2010/main" val="154424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B7ED2A-5B28-429C-AACA-F50782D50BCA}" type="datetime1">
              <a:rPr lang="en-US" smtClean="0"/>
              <a:t>11/7/2018</a:t>
            </a:fld>
            <a:endParaRPr lang="en-US" dirty="0"/>
          </a:p>
        </p:txBody>
      </p:sp>
      <p:sp>
        <p:nvSpPr>
          <p:cNvPr id="8" name="Footer Placeholder 7"/>
          <p:cNvSpPr>
            <a:spLocks noGrp="1"/>
          </p:cNvSpPr>
          <p:nvPr>
            <p:ph type="ftr" sz="quarter" idx="11"/>
          </p:nvPr>
        </p:nvSpPr>
        <p:spPr/>
        <p:txBody>
          <a:bodyPr/>
          <a:lstStyle/>
          <a:p>
            <a:r>
              <a:rPr lang="en-US" dirty="0"/>
              <a:t>EIA 5th Health Insurance Conference- UAE –Dubai- 08 Nov 2018</a:t>
            </a:r>
          </a:p>
        </p:txBody>
      </p:sp>
      <p:sp>
        <p:nvSpPr>
          <p:cNvPr id="9" name="Slide Number Placeholder 8"/>
          <p:cNvSpPr>
            <a:spLocks noGrp="1"/>
          </p:cNvSpPr>
          <p:nvPr>
            <p:ph type="sldNum" sz="quarter" idx="12"/>
          </p:nvPr>
        </p:nvSpPr>
        <p:spPr/>
        <p:txBody>
          <a:bodyPr/>
          <a:lstStyle/>
          <a:p>
            <a:fld id="{271FF513-F13B-4783-BE55-BA132C7E7DD0}" type="slidenum">
              <a:rPr lang="en-US" smtClean="0"/>
              <a:t>‹#›</a:t>
            </a:fld>
            <a:endParaRPr lang="en-US" dirty="0"/>
          </a:p>
        </p:txBody>
      </p:sp>
    </p:spTree>
    <p:extLst>
      <p:ext uri="{BB962C8B-B14F-4D97-AF65-F5344CB8AC3E}">
        <p14:creationId xmlns:p14="http://schemas.microsoft.com/office/powerpoint/2010/main" val="7581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149433-098F-48A8-8B95-5F4DADB5B558}" type="datetime1">
              <a:rPr lang="en-US" smtClean="0"/>
              <a:t>11/7/2018</a:t>
            </a:fld>
            <a:endParaRPr lang="en-US" dirty="0"/>
          </a:p>
        </p:txBody>
      </p:sp>
      <p:sp>
        <p:nvSpPr>
          <p:cNvPr id="4" name="Footer Placeholder 3"/>
          <p:cNvSpPr>
            <a:spLocks noGrp="1"/>
          </p:cNvSpPr>
          <p:nvPr>
            <p:ph type="ftr" sz="quarter" idx="11"/>
          </p:nvPr>
        </p:nvSpPr>
        <p:spPr/>
        <p:txBody>
          <a:bodyPr/>
          <a:lstStyle/>
          <a:p>
            <a:r>
              <a:rPr lang="en-US" dirty="0"/>
              <a:t>EIA 5th Health Insurance Conference- UAE –Dubai- 08 Nov 2018</a:t>
            </a:r>
          </a:p>
        </p:txBody>
      </p:sp>
      <p:sp>
        <p:nvSpPr>
          <p:cNvPr id="5" name="Slide Number Placeholder 4"/>
          <p:cNvSpPr>
            <a:spLocks noGrp="1"/>
          </p:cNvSpPr>
          <p:nvPr>
            <p:ph type="sldNum" sz="quarter" idx="12"/>
          </p:nvPr>
        </p:nvSpPr>
        <p:spPr/>
        <p:txBody>
          <a:bodyPr/>
          <a:lstStyle/>
          <a:p>
            <a:fld id="{271FF513-F13B-4783-BE55-BA132C7E7DD0}" type="slidenum">
              <a:rPr lang="en-US" smtClean="0"/>
              <a:t>‹#›</a:t>
            </a:fld>
            <a:endParaRPr lang="en-US" dirty="0"/>
          </a:p>
        </p:txBody>
      </p:sp>
    </p:spTree>
    <p:extLst>
      <p:ext uri="{BB962C8B-B14F-4D97-AF65-F5344CB8AC3E}">
        <p14:creationId xmlns:p14="http://schemas.microsoft.com/office/powerpoint/2010/main" val="292780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94699-27AE-4F32-B5D5-3EDC0488F254}" type="datetime1">
              <a:rPr lang="en-US" smtClean="0"/>
              <a:t>11/7/2018</a:t>
            </a:fld>
            <a:endParaRPr lang="en-US" dirty="0"/>
          </a:p>
        </p:txBody>
      </p:sp>
      <p:sp>
        <p:nvSpPr>
          <p:cNvPr id="3" name="Footer Placeholder 2"/>
          <p:cNvSpPr>
            <a:spLocks noGrp="1"/>
          </p:cNvSpPr>
          <p:nvPr>
            <p:ph type="ftr" sz="quarter" idx="11"/>
          </p:nvPr>
        </p:nvSpPr>
        <p:spPr/>
        <p:txBody>
          <a:bodyPr/>
          <a:lstStyle/>
          <a:p>
            <a:r>
              <a:rPr lang="en-US" dirty="0"/>
              <a:t>EIA 5th Health Insurance Conference- UAE –Dubai- 08 Nov 2018</a:t>
            </a:r>
          </a:p>
        </p:txBody>
      </p:sp>
      <p:sp>
        <p:nvSpPr>
          <p:cNvPr id="4" name="Slide Number Placeholder 3"/>
          <p:cNvSpPr>
            <a:spLocks noGrp="1"/>
          </p:cNvSpPr>
          <p:nvPr>
            <p:ph type="sldNum" sz="quarter" idx="12"/>
          </p:nvPr>
        </p:nvSpPr>
        <p:spPr/>
        <p:txBody>
          <a:bodyPr/>
          <a:lstStyle/>
          <a:p>
            <a:fld id="{271FF513-F13B-4783-BE55-BA132C7E7DD0}" type="slidenum">
              <a:rPr lang="en-US" smtClean="0"/>
              <a:t>‹#›</a:t>
            </a:fld>
            <a:endParaRPr lang="en-US" dirty="0"/>
          </a:p>
        </p:txBody>
      </p:sp>
    </p:spTree>
    <p:extLst>
      <p:ext uri="{BB962C8B-B14F-4D97-AF65-F5344CB8AC3E}">
        <p14:creationId xmlns:p14="http://schemas.microsoft.com/office/powerpoint/2010/main" val="257074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D8CA54-883C-46BD-8086-4A505A9F8969}" type="datetime1">
              <a:rPr lang="en-US" smtClean="0"/>
              <a:t>11/7/2018</a:t>
            </a:fld>
            <a:endParaRPr lang="en-US" dirty="0"/>
          </a:p>
        </p:txBody>
      </p:sp>
      <p:sp>
        <p:nvSpPr>
          <p:cNvPr id="6" name="Footer Placeholder 5"/>
          <p:cNvSpPr>
            <a:spLocks noGrp="1"/>
          </p:cNvSpPr>
          <p:nvPr>
            <p:ph type="ftr" sz="quarter" idx="11"/>
          </p:nvPr>
        </p:nvSpPr>
        <p:spPr/>
        <p:txBody>
          <a:bodyPr/>
          <a:lstStyle/>
          <a:p>
            <a:r>
              <a:rPr lang="en-US" dirty="0"/>
              <a:t>EIA 5th Health Insurance Conference- UAE –Dubai- 08 Nov 2018</a:t>
            </a:r>
          </a:p>
        </p:txBody>
      </p:sp>
      <p:sp>
        <p:nvSpPr>
          <p:cNvPr id="7" name="Slide Number Placeholder 6"/>
          <p:cNvSpPr>
            <a:spLocks noGrp="1"/>
          </p:cNvSpPr>
          <p:nvPr>
            <p:ph type="sldNum" sz="quarter" idx="12"/>
          </p:nvPr>
        </p:nvSpPr>
        <p:spPr/>
        <p:txBody>
          <a:bodyPr/>
          <a:lstStyle/>
          <a:p>
            <a:fld id="{271FF513-F13B-4783-BE55-BA132C7E7DD0}" type="slidenum">
              <a:rPr lang="en-US" smtClean="0"/>
              <a:t>‹#›</a:t>
            </a:fld>
            <a:endParaRPr lang="en-US" dirty="0"/>
          </a:p>
        </p:txBody>
      </p:sp>
    </p:spTree>
    <p:extLst>
      <p:ext uri="{BB962C8B-B14F-4D97-AF65-F5344CB8AC3E}">
        <p14:creationId xmlns:p14="http://schemas.microsoft.com/office/powerpoint/2010/main" val="45031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7AF946-8B95-4A11-AF64-5192BD3B4AED}" type="datetime1">
              <a:rPr lang="en-US" smtClean="0"/>
              <a:t>11/7/2018</a:t>
            </a:fld>
            <a:endParaRPr lang="en-US" dirty="0"/>
          </a:p>
        </p:txBody>
      </p:sp>
      <p:sp>
        <p:nvSpPr>
          <p:cNvPr id="6" name="Footer Placeholder 5"/>
          <p:cNvSpPr>
            <a:spLocks noGrp="1"/>
          </p:cNvSpPr>
          <p:nvPr>
            <p:ph type="ftr" sz="quarter" idx="11"/>
          </p:nvPr>
        </p:nvSpPr>
        <p:spPr/>
        <p:txBody>
          <a:bodyPr/>
          <a:lstStyle/>
          <a:p>
            <a:r>
              <a:rPr lang="en-US" dirty="0"/>
              <a:t>EIA 5th Health Insurance Conference- UAE –Dubai- 08 Nov 2018</a:t>
            </a:r>
          </a:p>
        </p:txBody>
      </p:sp>
      <p:sp>
        <p:nvSpPr>
          <p:cNvPr id="7" name="Slide Number Placeholder 6"/>
          <p:cNvSpPr>
            <a:spLocks noGrp="1"/>
          </p:cNvSpPr>
          <p:nvPr>
            <p:ph type="sldNum" sz="quarter" idx="12"/>
          </p:nvPr>
        </p:nvSpPr>
        <p:spPr/>
        <p:txBody>
          <a:bodyPr/>
          <a:lstStyle/>
          <a:p>
            <a:fld id="{271FF513-F13B-4783-BE55-BA132C7E7DD0}" type="slidenum">
              <a:rPr lang="en-US" smtClean="0"/>
              <a:t>‹#›</a:t>
            </a:fld>
            <a:endParaRPr lang="en-US" dirty="0"/>
          </a:p>
        </p:txBody>
      </p:sp>
    </p:spTree>
    <p:extLst>
      <p:ext uri="{BB962C8B-B14F-4D97-AF65-F5344CB8AC3E}">
        <p14:creationId xmlns:p14="http://schemas.microsoft.com/office/powerpoint/2010/main" val="88171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FCFE1-3741-42FC-BACC-01AF3D6D0896}" type="datetime1">
              <a:rPr lang="en-US" smtClean="0"/>
              <a:t>11/7/2018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EIA 5th Health Insurance Conference- UAE –Dubai- 08 Nov 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FF513-F13B-4783-BE55-BA132C7E7DD0}" type="slidenum">
              <a:rPr lang="en-US" smtClean="0"/>
              <a:t>‹#›</a:t>
            </a:fld>
            <a:endParaRPr lang="en-US" dirty="0"/>
          </a:p>
        </p:txBody>
      </p:sp>
    </p:spTree>
    <p:extLst>
      <p:ext uri="{BB962C8B-B14F-4D97-AF65-F5344CB8AC3E}">
        <p14:creationId xmlns:p14="http://schemas.microsoft.com/office/powerpoint/2010/main" val="4122491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28.png"/><Relationship Id="rId4" Type="http://schemas.openxmlformats.org/officeDocument/2006/relationships/diagramData" Target="../diagrams/data7.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jpe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jp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35.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jpe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6.jpg"/><Relationship Id="rId4" Type="http://schemas.openxmlformats.org/officeDocument/2006/relationships/image" Target="../media/image65.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jpg"/><Relationship Id="rId4" Type="http://schemas.openxmlformats.org/officeDocument/2006/relationships/image" Target="../media/image67.jp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0.jpe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jpg"/></Relationships>
</file>

<file path=ppt/slides/_rels/slide27.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1.jpeg"/><Relationship Id="rId7" Type="http://schemas.openxmlformats.org/officeDocument/2006/relationships/image" Target="../media/image7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9" Type="http://schemas.openxmlformats.org/officeDocument/2006/relationships/image" Target="../media/image79.png"/></Relationships>
</file>

<file path=ppt/slides/_rels/slide28.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2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notesSlide" Target="../notesSlides/notesSlide5.xml"/><Relationship Id="rId16"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8156" y="2194559"/>
            <a:ext cx="4842822" cy="3231654"/>
          </a:xfrm>
          <a:prstGeom prst="rect">
            <a:avLst/>
          </a:prstGeom>
          <a:noFill/>
        </p:spPr>
        <p:txBody>
          <a:bodyPr wrap="square" rtlCol="0">
            <a:spAutoFit/>
          </a:bodyPr>
          <a:lstStyle/>
          <a:p>
            <a:pPr algn="ctr" rtl="1">
              <a:spcAft>
                <a:spcPts val="1820"/>
              </a:spcAft>
            </a:pPr>
            <a:r>
              <a:rPr lang="en-US" sz="2800" b="1" dirty="0">
                <a:latin typeface="Sakkal Majalla" panose="02000000000000000000" pitchFamily="2" charset="-78"/>
                <a:cs typeface="Sakkal Majalla" panose="02000000000000000000" pitchFamily="2" charset="-78"/>
              </a:rPr>
              <a:t>Updates from Ministry of Health &amp; Prevention MOHAP </a:t>
            </a:r>
          </a:p>
          <a:p>
            <a:pPr algn="ctr" rtl="1">
              <a:spcAft>
                <a:spcPts val="1820"/>
              </a:spcAft>
            </a:pPr>
            <a:endParaRPr lang="en-US" sz="2800" b="1" dirty="0">
              <a:latin typeface="Sakkal Majalla" panose="02000000000000000000" pitchFamily="2" charset="-78"/>
              <a:cs typeface="Sakkal Majalla" panose="02000000000000000000" pitchFamily="2" charset="-78"/>
            </a:endParaRPr>
          </a:p>
          <a:p>
            <a:pPr algn="ctr" rtl="1">
              <a:spcAft>
                <a:spcPts val="1820"/>
              </a:spcAft>
            </a:pPr>
            <a:r>
              <a:rPr lang="en-US" sz="2000" b="1" dirty="0">
                <a:solidFill>
                  <a:srgbClr val="996600"/>
                </a:solidFill>
                <a:latin typeface="Sakkal Majalla" panose="02000000000000000000" pitchFamily="2" charset="-78"/>
                <a:cs typeface="Sakkal Majalla" panose="02000000000000000000" pitchFamily="2" charset="-78"/>
              </a:rPr>
              <a:t>Ms. Al Anoud Salman, IAIOP </a:t>
            </a:r>
          </a:p>
          <a:p>
            <a:pPr algn="ctr" rtl="1">
              <a:spcAft>
                <a:spcPts val="1820"/>
              </a:spcAft>
            </a:pPr>
            <a:r>
              <a:rPr lang="en-US" sz="2000" b="1" dirty="0">
                <a:solidFill>
                  <a:srgbClr val="996600"/>
                </a:solidFill>
                <a:latin typeface="Sakkal Majalla" panose="02000000000000000000" pitchFamily="2" charset="-78"/>
                <a:cs typeface="Sakkal Majalla" panose="02000000000000000000" pitchFamily="2" charset="-78"/>
              </a:rPr>
              <a:t>Quality &amp; Excellence Manager, </a:t>
            </a:r>
          </a:p>
          <a:p>
            <a:pPr algn="ctr" rtl="1">
              <a:spcAft>
                <a:spcPts val="1820"/>
              </a:spcAft>
            </a:pPr>
            <a:r>
              <a:rPr lang="en-US" sz="2000" b="1" dirty="0">
                <a:solidFill>
                  <a:srgbClr val="996600"/>
                </a:solidFill>
                <a:latin typeface="Sakkal Majalla" panose="02000000000000000000" pitchFamily="2" charset="-78"/>
                <a:cs typeface="Sakkal Majalla" panose="02000000000000000000" pitchFamily="2" charset="-78"/>
              </a:rPr>
              <a:t>Acting Assistant Director</a:t>
            </a:r>
          </a:p>
        </p:txBody>
      </p:sp>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3066757" y="6356350"/>
            <a:ext cx="5086643" cy="365125"/>
          </a:xfrm>
        </p:spPr>
        <p:txBody>
          <a:bodyPr/>
          <a:lstStyle/>
          <a:p>
            <a:r>
              <a:rPr lang="en-US" dirty="0"/>
              <a:t>EIA 5th Health Insurance Conference- UAE –Dubai- 08 Nov 2018</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666" y="2194559"/>
            <a:ext cx="6116198" cy="3402135"/>
          </a:xfrm>
          <a:prstGeom prst="rect">
            <a:avLst/>
          </a:prstGeom>
        </p:spPr>
      </p:pic>
    </p:spTree>
    <p:extLst>
      <p:ext uri="{BB962C8B-B14F-4D97-AF65-F5344CB8AC3E}">
        <p14:creationId xmlns:p14="http://schemas.microsoft.com/office/powerpoint/2010/main" val="361105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2996418" y="6356350"/>
            <a:ext cx="5156982" cy="365125"/>
          </a:xfrm>
        </p:spPr>
        <p:txBody>
          <a:bodyPr/>
          <a:lstStyle/>
          <a:p>
            <a:r>
              <a:rPr lang="en-US" dirty="0"/>
              <a:t>EIA 5th Health Insurance Conference- UAE –Dubai- 08 Nov 2018</a:t>
            </a:r>
          </a:p>
        </p:txBody>
      </p:sp>
      <p:pic>
        <p:nvPicPr>
          <p:cNvPr id="6" name="Picture 5"/>
          <p:cNvPicPr>
            <a:picLocks noChangeAspect="1"/>
          </p:cNvPicPr>
          <p:nvPr/>
        </p:nvPicPr>
        <p:blipFill>
          <a:blip r:embed="rId4"/>
          <a:stretch>
            <a:fillRect/>
          </a:stretch>
        </p:blipFill>
        <p:spPr>
          <a:xfrm>
            <a:off x="3541468" y="379193"/>
            <a:ext cx="5953125" cy="5991225"/>
          </a:xfrm>
          <a:prstGeom prst="rect">
            <a:avLst/>
          </a:prstGeom>
        </p:spPr>
      </p:pic>
      <p:sp>
        <p:nvSpPr>
          <p:cNvPr id="4" name="Rectangle 3"/>
          <p:cNvSpPr/>
          <p:nvPr/>
        </p:nvSpPr>
        <p:spPr>
          <a:xfrm>
            <a:off x="515718" y="2699017"/>
            <a:ext cx="2776722" cy="1323439"/>
          </a:xfrm>
          <a:prstGeom prst="rect">
            <a:avLst/>
          </a:prstGeom>
        </p:spPr>
        <p:txBody>
          <a:bodyPr wrap="none">
            <a:spAutoFit/>
          </a:bodyPr>
          <a:lstStyle/>
          <a:p>
            <a:pPr algn="ctr"/>
            <a:r>
              <a:rPr lang="en-US" sz="4000" b="1" dirty="0">
                <a:solidFill>
                  <a:srgbClr val="996600"/>
                </a:solidFill>
                <a:latin typeface="Times New Roman" panose="02020603050405020304" pitchFamily="18" charset="0"/>
                <a:cs typeface="Times New Roman" panose="02020603050405020304" pitchFamily="18" charset="0"/>
              </a:rPr>
              <a:t>NIS</a:t>
            </a:r>
          </a:p>
          <a:p>
            <a:pPr algn="ctr"/>
            <a:r>
              <a:rPr lang="en-US" sz="4000" b="1" dirty="0">
                <a:solidFill>
                  <a:srgbClr val="996600"/>
                </a:solidFill>
                <a:latin typeface="Times New Roman" panose="02020603050405020304" pitchFamily="18" charset="0"/>
                <a:cs typeface="Times New Roman" panose="02020603050405020304" pitchFamily="18" charset="0"/>
              </a:rPr>
              <a:t>Framework</a:t>
            </a:r>
          </a:p>
        </p:txBody>
      </p:sp>
    </p:spTree>
    <p:extLst>
      <p:ext uri="{BB962C8B-B14F-4D97-AF65-F5344CB8AC3E}">
        <p14:creationId xmlns:p14="http://schemas.microsoft.com/office/powerpoint/2010/main" val="398951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41908" y="633218"/>
            <a:ext cx="4196983" cy="646331"/>
          </a:xfrm>
          <a:prstGeom prst="rect">
            <a:avLst/>
          </a:prstGeom>
        </p:spPr>
        <p:txBody>
          <a:bodyPr wrap="none">
            <a:spAutoFit/>
          </a:bodyPr>
          <a:lstStyle/>
          <a:p>
            <a:pPr algn="ctr"/>
            <a:r>
              <a:rPr lang="en-US" sz="3600" b="1" dirty="0">
                <a:solidFill>
                  <a:srgbClr val="996600"/>
                </a:solidFill>
                <a:latin typeface="Sakkal Majalla" panose="02000000000000000000" pitchFamily="2" charset="-78"/>
                <a:cs typeface="Sakkal Majalla" panose="02000000000000000000" pitchFamily="2" charset="-78"/>
              </a:rPr>
              <a:t>MOHAP</a:t>
            </a:r>
            <a:r>
              <a:rPr lang="en-US" sz="3200" b="1" dirty="0">
                <a:solidFill>
                  <a:srgbClr val="996600"/>
                </a:solidFill>
                <a:latin typeface="Sakkal Majalla" panose="02000000000000000000" pitchFamily="2" charset="-78"/>
                <a:cs typeface="Sakkal Majalla" panose="02000000000000000000" pitchFamily="2" charset="-78"/>
              </a:rPr>
              <a:t> Innovation Strategy</a:t>
            </a:r>
          </a:p>
        </p:txBody>
      </p:sp>
      <p:grpSp>
        <p:nvGrpSpPr>
          <p:cNvPr id="6" name="Group 5">
            <a:extLst>
              <a:ext uri="{FF2B5EF4-FFF2-40B4-BE49-F238E27FC236}">
                <a16:creationId xmlns:a16="http://schemas.microsoft.com/office/drawing/2014/main" id="{0CA4704A-95F2-4CDD-A2CE-BD11B7903C31}"/>
              </a:ext>
            </a:extLst>
          </p:cNvPr>
          <p:cNvGrpSpPr/>
          <p:nvPr/>
        </p:nvGrpSpPr>
        <p:grpSpPr>
          <a:xfrm>
            <a:off x="1455313" y="1495754"/>
            <a:ext cx="8685199" cy="4582834"/>
            <a:chOff x="1905000" y="2514600"/>
            <a:chExt cx="5301750" cy="3886200"/>
          </a:xfrm>
        </p:grpSpPr>
        <p:sp>
          <p:nvSpPr>
            <p:cNvPr id="7" name="Rectangle 6">
              <a:extLst>
                <a:ext uri="{FF2B5EF4-FFF2-40B4-BE49-F238E27FC236}">
                  <a16:creationId xmlns:a16="http://schemas.microsoft.com/office/drawing/2014/main" id="{7E7C8382-73ED-4CBF-85AB-7D3FA57F1EDB}"/>
                </a:ext>
              </a:extLst>
            </p:cNvPr>
            <p:cNvSpPr/>
            <p:nvPr/>
          </p:nvSpPr>
          <p:spPr>
            <a:xfrm>
              <a:off x="1949589" y="2514600"/>
              <a:ext cx="5257160" cy="457200"/>
            </a:xfrm>
            <a:prstGeom prst="rect">
              <a:avLst/>
            </a:prstGeom>
            <a:noFill/>
            <a:ln w="28575">
              <a:solidFill>
                <a:srgbClr val="B68A35"/>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Sakkal Majalla" panose="02000000000000000000" pitchFamily="2" charset="-78"/>
                  <a:cs typeface="Sakkal Majalla" panose="02000000000000000000" pitchFamily="2" charset="-78"/>
                </a:rPr>
                <a:t>MOHAP Innovation Strategy</a:t>
              </a:r>
            </a:p>
          </p:txBody>
        </p:sp>
        <p:sp>
          <p:nvSpPr>
            <p:cNvPr id="8" name="Rectangle 7">
              <a:extLst>
                <a:ext uri="{FF2B5EF4-FFF2-40B4-BE49-F238E27FC236}">
                  <a16:creationId xmlns:a16="http://schemas.microsoft.com/office/drawing/2014/main" id="{E2CA5932-393E-4566-B768-66568CF3E1C2}"/>
                </a:ext>
              </a:extLst>
            </p:cNvPr>
            <p:cNvSpPr/>
            <p:nvPr/>
          </p:nvSpPr>
          <p:spPr>
            <a:xfrm>
              <a:off x="1905000" y="3532224"/>
              <a:ext cx="2590800" cy="1115976"/>
            </a:xfrm>
            <a:prstGeom prst="rect">
              <a:avLst/>
            </a:prstGeom>
            <a:noFill/>
            <a:ln>
              <a:solidFill>
                <a:srgbClr val="B68A35"/>
              </a:solidFill>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en-US" sz="2400" b="1" dirty="0">
                  <a:latin typeface="Sakkal Majalla" panose="02000000000000000000" pitchFamily="2" charset="-78"/>
                  <a:cs typeface="Sakkal Majalla" panose="02000000000000000000" pitchFamily="2" charset="-78"/>
                </a:rPr>
                <a:t>6</a:t>
              </a:r>
              <a:r>
                <a:rPr lang="en-US" sz="2400" b="1" baseline="30000" dirty="0">
                  <a:latin typeface="Sakkal Majalla" panose="02000000000000000000" pitchFamily="2" charset="-78"/>
                  <a:cs typeface="Sakkal Majalla" panose="02000000000000000000" pitchFamily="2" charset="-78"/>
                </a:rPr>
                <a:t>th</a:t>
              </a:r>
              <a:r>
                <a:rPr lang="en-US" sz="2400" b="1" dirty="0">
                  <a:latin typeface="Sakkal Majalla" panose="02000000000000000000" pitchFamily="2" charset="-78"/>
                  <a:cs typeface="Sakkal Majalla" panose="02000000000000000000" pitchFamily="2" charset="-78"/>
                </a:rPr>
                <a:t> Strategic Objective </a:t>
              </a:r>
              <a:endParaRPr lang="ar-AE" sz="2400" b="1" dirty="0">
                <a:latin typeface="Sakkal Majalla" panose="02000000000000000000" pitchFamily="2" charset="-78"/>
                <a:cs typeface="Sakkal Majalla" panose="02000000000000000000" pitchFamily="2" charset="-78"/>
              </a:endParaRPr>
            </a:p>
            <a:p>
              <a:pPr algn="ctr" rtl="1"/>
              <a:r>
                <a:rPr lang="ar-AE" sz="2000" b="1" dirty="0">
                  <a:latin typeface="Sakkal Majalla" panose="02000000000000000000" pitchFamily="2" charset="-78"/>
                  <a:cs typeface="Sakkal Majalla" panose="02000000000000000000" pitchFamily="2" charset="-78"/>
                </a:rPr>
                <a:t> «</a:t>
              </a:r>
              <a:r>
                <a:rPr lang="en-US" sz="2400" b="1" dirty="0">
                  <a:latin typeface="Sakkal Majalla" panose="02000000000000000000" pitchFamily="2" charset="-78"/>
                  <a:cs typeface="Sakkal Majalla" panose="02000000000000000000" pitchFamily="2" charset="-78"/>
                </a:rPr>
                <a:t>”Enhance  the culture of Innovation at the Work Environment</a:t>
              </a:r>
              <a:r>
                <a:rPr lang="ar-AE" sz="2000" b="1" dirty="0">
                  <a:latin typeface="Sakkal Majalla" panose="02000000000000000000" pitchFamily="2" charset="-78"/>
                  <a:cs typeface="Sakkal Majalla" panose="02000000000000000000" pitchFamily="2" charset="-78"/>
                </a:rPr>
                <a:t>»</a:t>
              </a:r>
            </a:p>
          </p:txBody>
        </p:sp>
        <p:sp>
          <p:nvSpPr>
            <p:cNvPr id="10" name="Rectangle 9">
              <a:extLst>
                <a:ext uri="{FF2B5EF4-FFF2-40B4-BE49-F238E27FC236}">
                  <a16:creationId xmlns:a16="http://schemas.microsoft.com/office/drawing/2014/main" id="{45C96CEB-B67D-4C31-BA53-9D389382BC05}"/>
                </a:ext>
              </a:extLst>
            </p:cNvPr>
            <p:cNvSpPr/>
            <p:nvPr/>
          </p:nvSpPr>
          <p:spPr>
            <a:xfrm>
              <a:off x="1905001" y="5627724"/>
              <a:ext cx="5301749" cy="773076"/>
            </a:xfrm>
            <a:prstGeom prst="rect">
              <a:avLst/>
            </a:prstGeom>
            <a:noFill/>
            <a:ln w="28575">
              <a:solidFill>
                <a:srgbClr val="B68A35"/>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a:latin typeface="Sakkal Majalla" panose="02000000000000000000" pitchFamily="2" charset="-78"/>
                  <a:cs typeface="Sakkal Majalla" panose="02000000000000000000" pitchFamily="2" charset="-78"/>
                </a:rPr>
                <a:t>Innovation Operational Plan :Initiatives, activities and programs</a:t>
              </a:r>
            </a:p>
          </p:txBody>
        </p:sp>
        <p:sp>
          <p:nvSpPr>
            <p:cNvPr id="11" name="Pentagon 48">
              <a:extLst>
                <a:ext uri="{FF2B5EF4-FFF2-40B4-BE49-F238E27FC236}">
                  <a16:creationId xmlns:a16="http://schemas.microsoft.com/office/drawing/2014/main" id="{DB4D8E20-89EC-4FF4-BCF0-8C984EF4310B}"/>
                </a:ext>
              </a:extLst>
            </p:cNvPr>
            <p:cNvSpPr/>
            <p:nvPr/>
          </p:nvSpPr>
          <p:spPr>
            <a:xfrm rot="5400000">
              <a:off x="5851290" y="2906673"/>
              <a:ext cx="266700" cy="685800"/>
            </a:xfrm>
            <a:prstGeom prst="homePlate">
              <a:avLst/>
            </a:prstGeom>
            <a:solidFill>
              <a:srgbClr val="996600"/>
            </a:solidFill>
            <a:ln>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entagon 49">
              <a:extLst>
                <a:ext uri="{FF2B5EF4-FFF2-40B4-BE49-F238E27FC236}">
                  <a16:creationId xmlns:a16="http://schemas.microsoft.com/office/drawing/2014/main" id="{ECFC895F-00B1-4E44-A2A7-B6E01F7A5CF9}"/>
                </a:ext>
              </a:extLst>
            </p:cNvPr>
            <p:cNvSpPr/>
            <p:nvPr/>
          </p:nvSpPr>
          <p:spPr>
            <a:xfrm rot="5400000">
              <a:off x="2917578" y="3855252"/>
              <a:ext cx="565643" cy="2590800"/>
            </a:xfrm>
            <a:prstGeom prst="homePlate">
              <a:avLst/>
            </a:prstGeom>
            <a:solidFill>
              <a:srgbClr val="996600"/>
            </a:solidFill>
            <a:ln>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EFDE23-FCB5-4F44-9B82-142542EB2443}"/>
                </a:ext>
              </a:extLst>
            </p:cNvPr>
            <p:cNvSpPr/>
            <p:nvPr/>
          </p:nvSpPr>
          <p:spPr>
            <a:xfrm>
              <a:off x="4685065" y="3532224"/>
              <a:ext cx="2521685" cy="1115976"/>
            </a:xfrm>
            <a:prstGeom prst="rect">
              <a:avLst/>
            </a:prstGeom>
            <a:noFill/>
            <a:ln>
              <a:solidFill>
                <a:srgbClr val="B68A35"/>
              </a:solidFill>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en-US" sz="2800" b="1" dirty="0">
                  <a:latin typeface="Sakkal Majalla" panose="02000000000000000000" pitchFamily="2" charset="-78"/>
                  <a:cs typeface="Sakkal Majalla" panose="02000000000000000000" pitchFamily="2" charset="-78"/>
                </a:rPr>
                <a:t>National Innovation Strategy</a:t>
              </a:r>
              <a:endParaRPr lang="ar-AE" sz="2800" b="1" dirty="0">
                <a:latin typeface="Sakkal Majalla" panose="02000000000000000000" pitchFamily="2" charset="-78"/>
                <a:cs typeface="Sakkal Majalla" panose="02000000000000000000" pitchFamily="2" charset="-78"/>
              </a:endParaRPr>
            </a:p>
          </p:txBody>
        </p:sp>
      </p:grpSp>
      <p:sp>
        <p:nvSpPr>
          <p:cNvPr id="2" name="Footer Placeholder 1"/>
          <p:cNvSpPr>
            <a:spLocks noGrp="1"/>
          </p:cNvSpPr>
          <p:nvPr>
            <p:ph type="ftr" sz="quarter" idx="11"/>
          </p:nvPr>
        </p:nvSpPr>
        <p:spPr/>
        <p:txBody>
          <a:bodyPr/>
          <a:lstStyle/>
          <a:p>
            <a:r>
              <a:rPr lang="en-US" dirty="0"/>
              <a:t>EIA 5th Health Insurance Conference- UAE –Dubai- 08 Nov 2018</a:t>
            </a:r>
          </a:p>
        </p:txBody>
      </p:sp>
      <p:sp>
        <p:nvSpPr>
          <p:cNvPr id="15" name="Pentagon 49">
            <a:extLst>
              <a:ext uri="{FF2B5EF4-FFF2-40B4-BE49-F238E27FC236}">
                <a16:creationId xmlns:a16="http://schemas.microsoft.com/office/drawing/2014/main" id="{ECFC895F-00B1-4E44-A2A7-B6E01F7A5CF9}"/>
              </a:ext>
            </a:extLst>
          </p:cNvPr>
          <p:cNvSpPr/>
          <p:nvPr/>
        </p:nvSpPr>
        <p:spPr>
          <a:xfrm rot="5400000">
            <a:off x="7798121" y="2501009"/>
            <a:ext cx="667039" cy="4244186"/>
          </a:xfrm>
          <a:prstGeom prst="homePlate">
            <a:avLst/>
          </a:prstGeom>
          <a:solidFill>
            <a:srgbClr val="996600"/>
          </a:solidFill>
          <a:ln>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entagon 48">
            <a:extLst>
              <a:ext uri="{FF2B5EF4-FFF2-40B4-BE49-F238E27FC236}">
                <a16:creationId xmlns:a16="http://schemas.microsoft.com/office/drawing/2014/main" id="{DB4D8E20-89EC-4FF4-BCF0-8C984EF4310B}"/>
              </a:ext>
            </a:extLst>
          </p:cNvPr>
          <p:cNvSpPr/>
          <p:nvPr/>
        </p:nvSpPr>
        <p:spPr>
          <a:xfrm rot="5400000">
            <a:off x="3402637" y="1818260"/>
            <a:ext cx="349535" cy="1123461"/>
          </a:xfrm>
          <a:prstGeom prst="homePlate">
            <a:avLst/>
          </a:prstGeom>
          <a:solidFill>
            <a:srgbClr val="996600"/>
          </a:solidFill>
          <a:ln>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4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611389" y="3474059"/>
            <a:ext cx="1808560" cy="2067843"/>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735589" y="3474059"/>
            <a:ext cx="1808560" cy="2178675"/>
          </a:xfrm>
          <a:prstGeom prst="rect">
            <a:avLst/>
          </a:prstGeom>
          <a:noFill/>
          <a:ln>
            <a:solidFill>
              <a:schemeClr val="accent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619361" y="3420687"/>
            <a:ext cx="1808560" cy="2121215"/>
          </a:xfrm>
          <a:prstGeom prst="rect">
            <a:avLst/>
          </a:prstGeom>
          <a:noFill/>
          <a:ln>
            <a:solidFill>
              <a:schemeClr val="accent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90967" y="3445156"/>
            <a:ext cx="1808560" cy="2067843"/>
          </a:xfrm>
          <a:prstGeom prst="rect">
            <a:avLst/>
          </a:prstGeom>
          <a:no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5FFED763-E4B7-4D91-A5BC-29435E1B8860}"/>
              </a:ext>
            </a:extLst>
          </p:cNvPr>
          <p:cNvGrpSpPr/>
          <p:nvPr/>
        </p:nvGrpSpPr>
        <p:grpSpPr>
          <a:xfrm>
            <a:off x="3577987" y="1971182"/>
            <a:ext cx="1891308" cy="2076907"/>
            <a:chOff x="3458141" y="2381250"/>
            <a:chExt cx="2521744" cy="2769209"/>
          </a:xfrm>
        </p:grpSpPr>
        <p:sp>
          <p:nvSpPr>
            <p:cNvPr id="12" name="Freeform: Shape 49">
              <a:extLst>
                <a:ext uri="{FF2B5EF4-FFF2-40B4-BE49-F238E27FC236}">
                  <a16:creationId xmlns:a16="http://schemas.microsoft.com/office/drawing/2014/main" id="{FEE90228-F1F6-4191-AFBB-4A317997AF8E}"/>
                </a:ext>
              </a:extLst>
            </p:cNvPr>
            <p:cNvSpPr>
              <a:spLocks/>
            </p:cNvSpPr>
            <p:nvPr/>
          </p:nvSpPr>
          <p:spPr bwMode="auto">
            <a:xfrm>
              <a:off x="3568472"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13" name="Freeform: Shape 50">
              <a:extLst>
                <a:ext uri="{FF2B5EF4-FFF2-40B4-BE49-F238E27FC236}">
                  <a16:creationId xmlns:a16="http://schemas.microsoft.com/office/drawing/2014/main" id="{246F04CE-7460-40F9-B858-8B55338C8496}"/>
                </a:ext>
              </a:extLst>
            </p:cNvPr>
            <p:cNvSpPr>
              <a:spLocks/>
            </p:cNvSpPr>
            <p:nvPr/>
          </p:nvSpPr>
          <p:spPr bwMode="auto">
            <a:xfrm>
              <a:off x="3568472"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14" name="Freeform 395">
              <a:extLst>
                <a:ext uri="{FF2B5EF4-FFF2-40B4-BE49-F238E27FC236}">
                  <a16:creationId xmlns:a16="http://schemas.microsoft.com/office/drawing/2014/main" id="{1775BF95-411E-41C2-81A3-37AA4B351C11}"/>
                </a:ext>
              </a:extLst>
            </p:cNvPr>
            <p:cNvSpPr>
              <a:spLocks/>
            </p:cNvSpPr>
            <p:nvPr/>
          </p:nvSpPr>
          <p:spPr bwMode="auto">
            <a:xfrm>
              <a:off x="3458141"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5" name="Freeform 396">
              <a:extLst>
                <a:ext uri="{FF2B5EF4-FFF2-40B4-BE49-F238E27FC236}">
                  <a16:creationId xmlns:a16="http://schemas.microsoft.com/office/drawing/2014/main" id="{B97EEC3C-E549-4486-A453-05E3FB7E5B1A}"/>
                </a:ext>
              </a:extLst>
            </p:cNvPr>
            <p:cNvSpPr>
              <a:spLocks/>
            </p:cNvSpPr>
            <p:nvPr/>
          </p:nvSpPr>
          <p:spPr bwMode="auto">
            <a:xfrm>
              <a:off x="3458141"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 name="Freeform 398">
              <a:extLst>
                <a:ext uri="{FF2B5EF4-FFF2-40B4-BE49-F238E27FC236}">
                  <a16:creationId xmlns:a16="http://schemas.microsoft.com/office/drawing/2014/main" id="{6F345610-ABAF-4EA3-99D1-69FEDDFDDB0D}"/>
                </a:ext>
              </a:extLst>
            </p:cNvPr>
            <p:cNvSpPr>
              <a:spLocks/>
            </p:cNvSpPr>
            <p:nvPr/>
          </p:nvSpPr>
          <p:spPr bwMode="auto">
            <a:xfrm>
              <a:off x="4143941"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 name="Freeform 404">
              <a:extLst>
                <a:ext uri="{FF2B5EF4-FFF2-40B4-BE49-F238E27FC236}">
                  <a16:creationId xmlns:a16="http://schemas.microsoft.com/office/drawing/2014/main" id="{21EB0BAB-5A8D-4C0F-AC18-054183E55BD0}"/>
                </a:ext>
              </a:extLst>
            </p:cNvPr>
            <p:cNvSpPr>
              <a:spLocks/>
            </p:cNvSpPr>
            <p:nvPr/>
          </p:nvSpPr>
          <p:spPr bwMode="auto">
            <a:xfrm>
              <a:off x="4143941"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nvGrpSpPr>
          <p:cNvPr id="18" name="Group 17">
            <a:extLst>
              <a:ext uri="{FF2B5EF4-FFF2-40B4-BE49-F238E27FC236}">
                <a16:creationId xmlns:a16="http://schemas.microsoft.com/office/drawing/2014/main" id="{54E5A233-5106-4731-A62B-07CD2A023802}"/>
              </a:ext>
            </a:extLst>
          </p:cNvPr>
          <p:cNvGrpSpPr/>
          <p:nvPr/>
        </p:nvGrpSpPr>
        <p:grpSpPr>
          <a:xfrm>
            <a:off x="6611391" y="2006167"/>
            <a:ext cx="1891308" cy="2076907"/>
            <a:chOff x="6305322" y="2381250"/>
            <a:chExt cx="2521744" cy="2769209"/>
          </a:xfrm>
        </p:grpSpPr>
        <p:sp>
          <p:nvSpPr>
            <p:cNvPr id="19" name="Freeform: Shape 56">
              <a:extLst>
                <a:ext uri="{FF2B5EF4-FFF2-40B4-BE49-F238E27FC236}">
                  <a16:creationId xmlns:a16="http://schemas.microsoft.com/office/drawing/2014/main" id="{4BA72CE9-AC76-4504-87CB-ADB77FBEE2A6}"/>
                </a:ext>
              </a:extLst>
            </p:cNvPr>
            <p:cNvSpPr>
              <a:spLocks/>
            </p:cNvSpPr>
            <p:nvPr/>
          </p:nvSpPr>
          <p:spPr bwMode="auto">
            <a:xfrm>
              <a:off x="6415653"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20" name="Freeform: Shape 57">
              <a:extLst>
                <a:ext uri="{FF2B5EF4-FFF2-40B4-BE49-F238E27FC236}">
                  <a16:creationId xmlns:a16="http://schemas.microsoft.com/office/drawing/2014/main" id="{A44625A6-0026-4930-BAE0-B37ABFB52C0E}"/>
                </a:ext>
              </a:extLst>
            </p:cNvPr>
            <p:cNvSpPr>
              <a:spLocks/>
            </p:cNvSpPr>
            <p:nvPr/>
          </p:nvSpPr>
          <p:spPr bwMode="auto">
            <a:xfrm>
              <a:off x="6415653"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21" name="Freeform 395">
              <a:extLst>
                <a:ext uri="{FF2B5EF4-FFF2-40B4-BE49-F238E27FC236}">
                  <a16:creationId xmlns:a16="http://schemas.microsoft.com/office/drawing/2014/main" id="{D8607B33-959A-4CDC-A968-3D1FF2D8AC8F}"/>
                </a:ext>
              </a:extLst>
            </p:cNvPr>
            <p:cNvSpPr>
              <a:spLocks/>
            </p:cNvSpPr>
            <p:nvPr/>
          </p:nvSpPr>
          <p:spPr bwMode="auto">
            <a:xfrm>
              <a:off x="6305322"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2" name="Freeform 396">
              <a:extLst>
                <a:ext uri="{FF2B5EF4-FFF2-40B4-BE49-F238E27FC236}">
                  <a16:creationId xmlns:a16="http://schemas.microsoft.com/office/drawing/2014/main" id="{8D662487-45EE-4865-8980-98E82875A8F6}"/>
                </a:ext>
              </a:extLst>
            </p:cNvPr>
            <p:cNvSpPr>
              <a:spLocks/>
            </p:cNvSpPr>
            <p:nvPr/>
          </p:nvSpPr>
          <p:spPr bwMode="auto">
            <a:xfrm>
              <a:off x="6305322"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 name="Freeform 398">
              <a:extLst>
                <a:ext uri="{FF2B5EF4-FFF2-40B4-BE49-F238E27FC236}">
                  <a16:creationId xmlns:a16="http://schemas.microsoft.com/office/drawing/2014/main" id="{83160C55-4246-4ABA-AC06-FB06D2245D86}"/>
                </a:ext>
              </a:extLst>
            </p:cNvPr>
            <p:cNvSpPr>
              <a:spLocks/>
            </p:cNvSpPr>
            <p:nvPr/>
          </p:nvSpPr>
          <p:spPr bwMode="auto">
            <a:xfrm>
              <a:off x="6991122"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4" name="Freeform 404">
              <a:extLst>
                <a:ext uri="{FF2B5EF4-FFF2-40B4-BE49-F238E27FC236}">
                  <a16:creationId xmlns:a16="http://schemas.microsoft.com/office/drawing/2014/main" id="{DCDF49E4-01B9-4ABE-BB2D-257FEAA7CC35}"/>
                </a:ext>
              </a:extLst>
            </p:cNvPr>
            <p:cNvSpPr>
              <a:spLocks/>
            </p:cNvSpPr>
            <p:nvPr/>
          </p:nvSpPr>
          <p:spPr bwMode="auto">
            <a:xfrm>
              <a:off x="6991122"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nvGrpSpPr>
          <p:cNvPr id="25" name="Group 24">
            <a:extLst>
              <a:ext uri="{FF2B5EF4-FFF2-40B4-BE49-F238E27FC236}">
                <a16:creationId xmlns:a16="http://schemas.microsoft.com/office/drawing/2014/main" id="{8545762B-794E-4903-8A78-F715BFA75871}"/>
              </a:ext>
            </a:extLst>
          </p:cNvPr>
          <p:cNvGrpSpPr/>
          <p:nvPr/>
        </p:nvGrpSpPr>
        <p:grpSpPr>
          <a:xfrm>
            <a:off x="9735589" y="1951705"/>
            <a:ext cx="1891308" cy="2076907"/>
            <a:chOff x="9152504" y="2381250"/>
            <a:chExt cx="2521744" cy="2769209"/>
          </a:xfrm>
        </p:grpSpPr>
        <p:sp>
          <p:nvSpPr>
            <p:cNvPr id="26" name="Freeform: Shape 63">
              <a:extLst>
                <a:ext uri="{FF2B5EF4-FFF2-40B4-BE49-F238E27FC236}">
                  <a16:creationId xmlns:a16="http://schemas.microsoft.com/office/drawing/2014/main" id="{4C709BAA-B659-40E4-B80A-6224C1516DD1}"/>
                </a:ext>
              </a:extLst>
            </p:cNvPr>
            <p:cNvSpPr>
              <a:spLocks/>
            </p:cNvSpPr>
            <p:nvPr/>
          </p:nvSpPr>
          <p:spPr bwMode="auto">
            <a:xfrm>
              <a:off x="9262835"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27" name="Freeform: Shape 64">
              <a:extLst>
                <a:ext uri="{FF2B5EF4-FFF2-40B4-BE49-F238E27FC236}">
                  <a16:creationId xmlns:a16="http://schemas.microsoft.com/office/drawing/2014/main" id="{323E2029-FD2F-4644-94DA-C667D42640E2}"/>
                </a:ext>
              </a:extLst>
            </p:cNvPr>
            <p:cNvSpPr>
              <a:spLocks/>
            </p:cNvSpPr>
            <p:nvPr/>
          </p:nvSpPr>
          <p:spPr bwMode="auto">
            <a:xfrm>
              <a:off x="9262835"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28" name="Freeform 395">
              <a:extLst>
                <a:ext uri="{FF2B5EF4-FFF2-40B4-BE49-F238E27FC236}">
                  <a16:creationId xmlns:a16="http://schemas.microsoft.com/office/drawing/2014/main" id="{EFF24B1C-A89D-4CAE-BAEB-B479CC24A6F3}"/>
                </a:ext>
              </a:extLst>
            </p:cNvPr>
            <p:cNvSpPr>
              <a:spLocks/>
            </p:cNvSpPr>
            <p:nvPr/>
          </p:nvSpPr>
          <p:spPr bwMode="auto">
            <a:xfrm>
              <a:off x="9152504"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9" name="Freeform 396">
              <a:extLst>
                <a:ext uri="{FF2B5EF4-FFF2-40B4-BE49-F238E27FC236}">
                  <a16:creationId xmlns:a16="http://schemas.microsoft.com/office/drawing/2014/main" id="{5BB8D516-3C35-436A-8363-758130E0BB66}"/>
                </a:ext>
              </a:extLst>
            </p:cNvPr>
            <p:cNvSpPr>
              <a:spLocks/>
            </p:cNvSpPr>
            <p:nvPr/>
          </p:nvSpPr>
          <p:spPr bwMode="auto">
            <a:xfrm>
              <a:off x="9152504"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 name="Freeform 398">
              <a:extLst>
                <a:ext uri="{FF2B5EF4-FFF2-40B4-BE49-F238E27FC236}">
                  <a16:creationId xmlns:a16="http://schemas.microsoft.com/office/drawing/2014/main" id="{28EE7167-A9BD-48AB-97FC-137833720B08}"/>
                </a:ext>
              </a:extLst>
            </p:cNvPr>
            <p:cNvSpPr>
              <a:spLocks/>
            </p:cNvSpPr>
            <p:nvPr/>
          </p:nvSpPr>
          <p:spPr bwMode="auto">
            <a:xfrm>
              <a:off x="9838304"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 name="Freeform 404">
              <a:extLst>
                <a:ext uri="{FF2B5EF4-FFF2-40B4-BE49-F238E27FC236}">
                  <a16:creationId xmlns:a16="http://schemas.microsoft.com/office/drawing/2014/main" id="{DDA1AAFA-B0C2-44E9-B520-B55ECB17104A}"/>
                </a:ext>
              </a:extLst>
            </p:cNvPr>
            <p:cNvSpPr>
              <a:spLocks/>
            </p:cNvSpPr>
            <p:nvPr/>
          </p:nvSpPr>
          <p:spPr bwMode="auto">
            <a:xfrm>
              <a:off x="9838304"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grpSp>
      <p:sp>
        <p:nvSpPr>
          <p:cNvPr id="32" name="TextBox 31">
            <a:extLst>
              <a:ext uri="{FF2B5EF4-FFF2-40B4-BE49-F238E27FC236}">
                <a16:creationId xmlns:a16="http://schemas.microsoft.com/office/drawing/2014/main" id="{A3D38CAE-496D-47D6-BEC5-6F0C71FA7B86}"/>
              </a:ext>
            </a:extLst>
          </p:cNvPr>
          <p:cNvSpPr txBox="1"/>
          <p:nvPr/>
        </p:nvSpPr>
        <p:spPr>
          <a:xfrm>
            <a:off x="4127041" y="2255367"/>
            <a:ext cx="710451" cy="715581"/>
          </a:xfrm>
          <a:prstGeom prst="rect">
            <a:avLst/>
          </a:prstGeom>
          <a:noFill/>
        </p:spPr>
        <p:txBody>
          <a:bodyPr wrap="none" rtlCol="0" anchor="ctr">
            <a:spAutoFit/>
          </a:bodyPr>
          <a:lstStyle/>
          <a:p>
            <a:pPr algn="ctr"/>
            <a:r>
              <a:rPr lang="en-US" sz="4050" b="1" dirty="0">
                <a:solidFill>
                  <a:schemeClr val="accent3">
                    <a:lumMod val="75000"/>
                  </a:schemeClr>
                </a:solidFill>
              </a:rPr>
              <a:t>02</a:t>
            </a:r>
          </a:p>
        </p:txBody>
      </p:sp>
      <p:sp>
        <p:nvSpPr>
          <p:cNvPr id="33" name="TextBox 32">
            <a:extLst>
              <a:ext uri="{FF2B5EF4-FFF2-40B4-BE49-F238E27FC236}">
                <a16:creationId xmlns:a16="http://schemas.microsoft.com/office/drawing/2014/main" id="{09C1135D-F808-47B6-B5EC-F2476C458ABB}"/>
              </a:ext>
            </a:extLst>
          </p:cNvPr>
          <p:cNvSpPr txBox="1"/>
          <p:nvPr/>
        </p:nvSpPr>
        <p:spPr>
          <a:xfrm>
            <a:off x="7160445" y="2290352"/>
            <a:ext cx="710451" cy="715581"/>
          </a:xfrm>
          <a:prstGeom prst="rect">
            <a:avLst/>
          </a:prstGeom>
          <a:noFill/>
        </p:spPr>
        <p:txBody>
          <a:bodyPr wrap="none" rtlCol="0" anchor="ctr">
            <a:spAutoFit/>
          </a:bodyPr>
          <a:lstStyle/>
          <a:p>
            <a:pPr algn="ctr"/>
            <a:r>
              <a:rPr lang="en-US" sz="4050" b="1" dirty="0">
                <a:solidFill>
                  <a:schemeClr val="accent6">
                    <a:lumMod val="75000"/>
                  </a:schemeClr>
                </a:solidFill>
              </a:rPr>
              <a:t>03</a:t>
            </a:r>
          </a:p>
        </p:txBody>
      </p:sp>
      <p:sp>
        <p:nvSpPr>
          <p:cNvPr id="34" name="TextBox 33">
            <a:extLst>
              <a:ext uri="{FF2B5EF4-FFF2-40B4-BE49-F238E27FC236}">
                <a16:creationId xmlns:a16="http://schemas.microsoft.com/office/drawing/2014/main" id="{659E0AB9-E603-489E-8F1B-834B1077DEAA}"/>
              </a:ext>
            </a:extLst>
          </p:cNvPr>
          <p:cNvSpPr txBox="1"/>
          <p:nvPr/>
        </p:nvSpPr>
        <p:spPr>
          <a:xfrm>
            <a:off x="10284644" y="2235890"/>
            <a:ext cx="710451" cy="715581"/>
          </a:xfrm>
          <a:prstGeom prst="rect">
            <a:avLst/>
          </a:prstGeom>
          <a:noFill/>
        </p:spPr>
        <p:txBody>
          <a:bodyPr wrap="none" rtlCol="0" anchor="ctr">
            <a:spAutoFit/>
          </a:bodyPr>
          <a:lstStyle/>
          <a:p>
            <a:pPr algn="ctr"/>
            <a:r>
              <a:rPr lang="en-US" sz="4050" b="1" dirty="0">
                <a:solidFill>
                  <a:schemeClr val="accent5">
                    <a:lumMod val="75000"/>
                  </a:schemeClr>
                </a:solidFill>
              </a:rPr>
              <a:t>04</a:t>
            </a:r>
          </a:p>
        </p:txBody>
      </p:sp>
      <p:sp>
        <p:nvSpPr>
          <p:cNvPr id="35" name="Trapezoid 28">
            <a:extLst>
              <a:ext uri="{FF2B5EF4-FFF2-40B4-BE49-F238E27FC236}">
                <a16:creationId xmlns:a16="http://schemas.microsoft.com/office/drawing/2014/main" id="{14157CED-2334-4295-B868-B6EA6128FB6C}"/>
              </a:ext>
            </a:extLst>
          </p:cNvPr>
          <p:cNvSpPr>
            <a:spLocks noChangeAspect="1"/>
          </p:cNvSpPr>
          <p:nvPr/>
        </p:nvSpPr>
        <p:spPr>
          <a:xfrm>
            <a:off x="10366747" y="3108644"/>
            <a:ext cx="546244" cy="661991"/>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Round Same Side Corner Rectangle 11">
            <a:extLst>
              <a:ext uri="{FF2B5EF4-FFF2-40B4-BE49-F238E27FC236}">
                <a16:creationId xmlns:a16="http://schemas.microsoft.com/office/drawing/2014/main" id="{C8042280-BE02-49AB-9E62-7224735E53C1}"/>
              </a:ext>
            </a:extLst>
          </p:cNvPr>
          <p:cNvSpPr/>
          <p:nvPr/>
        </p:nvSpPr>
        <p:spPr>
          <a:xfrm rot="9900000">
            <a:off x="7312083" y="3272249"/>
            <a:ext cx="407173" cy="34581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37" name="Group 36">
            <a:extLst>
              <a:ext uri="{FF2B5EF4-FFF2-40B4-BE49-F238E27FC236}">
                <a16:creationId xmlns:a16="http://schemas.microsoft.com/office/drawing/2014/main" id="{8545762B-794E-4903-8A78-F715BFA75871}"/>
              </a:ext>
            </a:extLst>
          </p:cNvPr>
          <p:cNvGrpSpPr/>
          <p:nvPr/>
        </p:nvGrpSpPr>
        <p:grpSpPr>
          <a:xfrm>
            <a:off x="651388" y="1916720"/>
            <a:ext cx="1891308" cy="2076907"/>
            <a:chOff x="9152504" y="2381250"/>
            <a:chExt cx="2521744" cy="2769209"/>
          </a:xfrm>
        </p:grpSpPr>
        <p:sp>
          <p:nvSpPr>
            <p:cNvPr id="38" name="Freeform: Shape 63">
              <a:extLst>
                <a:ext uri="{FF2B5EF4-FFF2-40B4-BE49-F238E27FC236}">
                  <a16:creationId xmlns:a16="http://schemas.microsoft.com/office/drawing/2014/main" id="{4C709BAA-B659-40E4-B80A-6224C1516DD1}"/>
                </a:ext>
              </a:extLst>
            </p:cNvPr>
            <p:cNvSpPr>
              <a:spLocks/>
            </p:cNvSpPr>
            <p:nvPr/>
          </p:nvSpPr>
          <p:spPr bwMode="auto">
            <a:xfrm>
              <a:off x="9262835"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39" name="Freeform: Shape 64">
              <a:extLst>
                <a:ext uri="{FF2B5EF4-FFF2-40B4-BE49-F238E27FC236}">
                  <a16:creationId xmlns:a16="http://schemas.microsoft.com/office/drawing/2014/main" id="{323E2029-FD2F-4644-94DA-C667D42640E2}"/>
                </a:ext>
              </a:extLst>
            </p:cNvPr>
            <p:cNvSpPr>
              <a:spLocks/>
            </p:cNvSpPr>
            <p:nvPr/>
          </p:nvSpPr>
          <p:spPr bwMode="auto">
            <a:xfrm>
              <a:off x="9262835"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tx2"/>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40" name="Freeform 395">
              <a:extLst>
                <a:ext uri="{FF2B5EF4-FFF2-40B4-BE49-F238E27FC236}">
                  <a16:creationId xmlns:a16="http://schemas.microsoft.com/office/drawing/2014/main" id="{EFF24B1C-A89D-4CAE-BAEB-B479CC24A6F3}"/>
                </a:ext>
              </a:extLst>
            </p:cNvPr>
            <p:cNvSpPr>
              <a:spLocks/>
            </p:cNvSpPr>
            <p:nvPr/>
          </p:nvSpPr>
          <p:spPr bwMode="auto">
            <a:xfrm>
              <a:off x="9152504"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41" name="Freeform 396">
              <a:extLst>
                <a:ext uri="{FF2B5EF4-FFF2-40B4-BE49-F238E27FC236}">
                  <a16:creationId xmlns:a16="http://schemas.microsoft.com/office/drawing/2014/main" id="{5BB8D516-3C35-436A-8363-758130E0BB66}"/>
                </a:ext>
              </a:extLst>
            </p:cNvPr>
            <p:cNvSpPr>
              <a:spLocks/>
            </p:cNvSpPr>
            <p:nvPr/>
          </p:nvSpPr>
          <p:spPr bwMode="auto">
            <a:xfrm>
              <a:off x="9152504"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 name="Freeform 398">
              <a:extLst>
                <a:ext uri="{FF2B5EF4-FFF2-40B4-BE49-F238E27FC236}">
                  <a16:creationId xmlns:a16="http://schemas.microsoft.com/office/drawing/2014/main" id="{28EE7167-A9BD-48AB-97FC-137833720B08}"/>
                </a:ext>
              </a:extLst>
            </p:cNvPr>
            <p:cNvSpPr>
              <a:spLocks/>
            </p:cNvSpPr>
            <p:nvPr/>
          </p:nvSpPr>
          <p:spPr bwMode="auto">
            <a:xfrm>
              <a:off x="9838304"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 name="Freeform 404">
              <a:extLst>
                <a:ext uri="{FF2B5EF4-FFF2-40B4-BE49-F238E27FC236}">
                  <a16:creationId xmlns:a16="http://schemas.microsoft.com/office/drawing/2014/main" id="{DDA1AAFA-B0C2-44E9-B520-B55ECB17104A}"/>
                </a:ext>
              </a:extLst>
            </p:cNvPr>
            <p:cNvSpPr>
              <a:spLocks/>
            </p:cNvSpPr>
            <p:nvPr/>
          </p:nvSpPr>
          <p:spPr bwMode="auto">
            <a:xfrm>
              <a:off x="9838304"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grpSp>
      <p:sp>
        <p:nvSpPr>
          <p:cNvPr id="44" name="Rectangle 43"/>
          <p:cNvSpPr/>
          <p:nvPr/>
        </p:nvSpPr>
        <p:spPr>
          <a:xfrm>
            <a:off x="1213442" y="2326028"/>
            <a:ext cx="550151" cy="523220"/>
          </a:xfrm>
          <a:prstGeom prst="rect">
            <a:avLst/>
          </a:prstGeom>
        </p:spPr>
        <p:txBody>
          <a:bodyPr wrap="none">
            <a:spAutoFit/>
          </a:bodyPr>
          <a:lstStyle/>
          <a:p>
            <a:r>
              <a:rPr lang="en-US" sz="2800" b="1" dirty="0">
                <a:solidFill>
                  <a:schemeClr val="tx2"/>
                </a:solidFill>
              </a:rPr>
              <a:t>01</a:t>
            </a:r>
            <a:endParaRPr lang="en-US" dirty="0"/>
          </a:p>
        </p:txBody>
      </p:sp>
      <p:pic>
        <p:nvPicPr>
          <p:cNvPr id="45" name="Picture 2" descr="Image result for knowledge icon png"/>
          <p:cNvPicPr>
            <a:picLocks noChangeAspect="1" noChangeArrowheads="1"/>
          </p:cNvPicPr>
          <p:nvPr/>
        </p:nvPicPr>
        <p:blipFill>
          <a:blip r:embed="rId4" cstate="print">
            <a:clrChange>
              <a:clrFrom>
                <a:srgbClr val="EEEEEE"/>
              </a:clrFrom>
              <a:clrTo>
                <a:srgbClr val="EEEEE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9663" y="3039687"/>
            <a:ext cx="592009" cy="684099"/>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591589" y="4030287"/>
            <a:ext cx="2026976" cy="1200329"/>
          </a:xfrm>
          <a:prstGeom prst="rect">
            <a:avLst/>
          </a:prstGeom>
        </p:spPr>
        <p:txBody>
          <a:bodyPr wrap="square">
            <a:spAutoFit/>
          </a:bodyPr>
          <a:lstStyle/>
          <a:p>
            <a:pPr algn="ctr"/>
            <a:r>
              <a:rPr lang="en-US" sz="2400" b="1" dirty="0">
                <a:latin typeface="Sakkal Majalla" panose="02000000000000000000" pitchFamily="2" charset="-78"/>
                <a:cs typeface="Sakkal Majalla" panose="02000000000000000000" pitchFamily="2" charset="-78"/>
              </a:rPr>
              <a:t>Knowledge Management for Innovation</a:t>
            </a:r>
          </a:p>
        </p:txBody>
      </p:sp>
      <p:sp>
        <p:nvSpPr>
          <p:cNvPr id="47" name="Rectangle 46"/>
          <p:cNvSpPr/>
          <p:nvPr/>
        </p:nvSpPr>
        <p:spPr>
          <a:xfrm>
            <a:off x="3577987" y="3908427"/>
            <a:ext cx="1891308" cy="1569660"/>
          </a:xfrm>
          <a:prstGeom prst="rect">
            <a:avLst/>
          </a:prstGeom>
        </p:spPr>
        <p:txBody>
          <a:bodyPr wrap="square">
            <a:spAutoFit/>
          </a:bodyPr>
          <a:lstStyle/>
          <a:p>
            <a:pPr algn="ctr"/>
            <a:r>
              <a:rPr lang="en-US" sz="2400" b="1" dirty="0">
                <a:latin typeface="Sakkal Majalla" panose="02000000000000000000" pitchFamily="2" charset="-78"/>
                <a:cs typeface="Sakkal Majalla" panose="02000000000000000000" pitchFamily="2" charset="-78"/>
              </a:rPr>
              <a:t>Developing new systems for managing innovation</a:t>
            </a:r>
          </a:p>
        </p:txBody>
      </p:sp>
      <p:sp>
        <p:nvSpPr>
          <p:cNvPr id="48" name="Rectangle 47"/>
          <p:cNvSpPr/>
          <p:nvPr/>
        </p:nvSpPr>
        <p:spPr>
          <a:xfrm>
            <a:off x="6458989" y="4030287"/>
            <a:ext cx="2150653" cy="1200329"/>
          </a:xfrm>
          <a:prstGeom prst="rect">
            <a:avLst/>
          </a:prstGeom>
        </p:spPr>
        <p:txBody>
          <a:bodyPr wrap="square">
            <a:spAutoFit/>
          </a:bodyPr>
          <a:lstStyle/>
          <a:p>
            <a:pPr algn="ctr"/>
            <a:r>
              <a:rPr lang="en-US" sz="2400" b="1" dirty="0">
                <a:latin typeface="Sakkal Majalla" panose="02000000000000000000" pitchFamily="2" charset="-78"/>
                <a:cs typeface="Sakkal Majalla" panose="02000000000000000000" pitchFamily="2" charset="-78"/>
              </a:rPr>
              <a:t>Enhancement and capacity building in innovation</a:t>
            </a:r>
          </a:p>
        </p:txBody>
      </p:sp>
      <p:sp>
        <p:nvSpPr>
          <p:cNvPr id="49" name="Rectangle 48"/>
          <p:cNvSpPr/>
          <p:nvPr/>
        </p:nvSpPr>
        <p:spPr>
          <a:xfrm>
            <a:off x="9738217" y="4030287"/>
            <a:ext cx="1805932" cy="1569660"/>
          </a:xfrm>
          <a:prstGeom prst="rect">
            <a:avLst/>
          </a:prstGeom>
        </p:spPr>
        <p:txBody>
          <a:bodyPr wrap="square">
            <a:spAutoFit/>
          </a:bodyPr>
          <a:lstStyle/>
          <a:p>
            <a:pPr algn="ctr"/>
            <a:r>
              <a:rPr lang="en-US" sz="2400" b="1" dirty="0">
                <a:latin typeface="Sakkal Majalla" panose="02000000000000000000" pitchFamily="2" charset="-78"/>
                <a:cs typeface="Sakkal Majalla" panose="02000000000000000000" pitchFamily="2" charset="-78"/>
              </a:rPr>
              <a:t>Innovation in improving processes and services</a:t>
            </a:r>
          </a:p>
        </p:txBody>
      </p:sp>
      <p:pic>
        <p:nvPicPr>
          <p:cNvPr id="50" name="Picture 4" descr="Image result for system icon png"/>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7041" y="3108644"/>
            <a:ext cx="741367" cy="74439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dirty="0"/>
              <a:t>EIA 5th Health Insurance Conference- UAE –Dubai- 08 Nov 2018</a:t>
            </a:r>
          </a:p>
        </p:txBody>
      </p:sp>
      <p:sp>
        <p:nvSpPr>
          <p:cNvPr id="4" name="Rectangle 3"/>
          <p:cNvSpPr/>
          <p:nvPr/>
        </p:nvSpPr>
        <p:spPr>
          <a:xfrm>
            <a:off x="690967" y="728432"/>
            <a:ext cx="3140603" cy="523220"/>
          </a:xfrm>
          <a:prstGeom prst="rect">
            <a:avLst/>
          </a:prstGeom>
        </p:spPr>
        <p:txBody>
          <a:bodyPr wrap="none">
            <a:spAutoFit/>
          </a:bodyPr>
          <a:lstStyle/>
          <a:p>
            <a:pPr lvl="0"/>
            <a:r>
              <a:rPr lang="en-US" sz="2800" dirty="0">
                <a:solidFill>
                  <a:srgbClr val="996600"/>
                </a:solidFill>
                <a:latin typeface="Times New Roman" panose="02020603050405020304" pitchFamily="18" charset="0"/>
                <a:cs typeface="Times New Roman" panose="02020603050405020304" pitchFamily="18" charset="0"/>
              </a:rPr>
              <a:t>The main initiatives </a:t>
            </a:r>
            <a:endParaRPr lang="en-US" sz="2800" dirty="0">
              <a:solidFill>
                <a:srgbClr val="996600"/>
              </a:solidFill>
            </a:endParaRPr>
          </a:p>
        </p:txBody>
      </p:sp>
    </p:spTree>
    <p:extLst>
      <p:ext uri="{BB962C8B-B14F-4D97-AF65-F5344CB8AC3E}">
        <p14:creationId xmlns:p14="http://schemas.microsoft.com/office/powerpoint/2010/main" val="1565813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715043" y="6492875"/>
            <a:ext cx="5175738" cy="365125"/>
          </a:xfrm>
        </p:spPr>
        <p:txBody>
          <a:bodyPr/>
          <a:lstStyle/>
          <a:p>
            <a:r>
              <a:rPr lang="en-US" dirty="0"/>
              <a:t>EIA 5th Health Insurance Conference- UAE –Dubai- 08 Nov 2018</a:t>
            </a:r>
          </a:p>
        </p:txBody>
      </p:sp>
      <p:sp>
        <p:nvSpPr>
          <p:cNvPr id="9" name="TextBox 8"/>
          <p:cNvSpPr txBox="1"/>
          <p:nvPr/>
        </p:nvSpPr>
        <p:spPr>
          <a:xfrm>
            <a:off x="2292439" y="4275786"/>
            <a:ext cx="7817476" cy="798490"/>
          </a:xfrm>
          <a:prstGeom prst="rect">
            <a:avLst/>
          </a:prstGeom>
          <a:noFill/>
        </p:spPr>
        <p:txBody>
          <a:bodyPr wrap="square" rtlCol="0">
            <a:spAutoFit/>
          </a:bodyPr>
          <a:lstStyle/>
          <a:p>
            <a:endParaRPr lang="en-US" dirty="0"/>
          </a:p>
        </p:txBody>
      </p:sp>
      <p:graphicFrame>
        <p:nvGraphicFramePr>
          <p:cNvPr id="5" name="Diagram 4"/>
          <p:cNvGraphicFramePr/>
          <p:nvPr>
            <p:extLst>
              <p:ext uri="{D42A27DB-BD31-4B8C-83A1-F6EECF244321}">
                <p14:modId xmlns:p14="http://schemas.microsoft.com/office/powerpoint/2010/main" val="2147227931"/>
              </p:ext>
            </p:extLst>
          </p:nvPr>
        </p:nvGraphicFramePr>
        <p:xfrm>
          <a:off x="-2113561" y="1275065"/>
          <a:ext cx="12876408" cy="4815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stretch>
            <a:fillRect/>
          </a:stretch>
        </p:blipFill>
        <p:spPr>
          <a:xfrm>
            <a:off x="1306601" y="0"/>
            <a:ext cx="1971675" cy="1609725"/>
          </a:xfrm>
          <a:prstGeom prst="rect">
            <a:avLst/>
          </a:prstGeom>
        </p:spPr>
      </p:pic>
      <p:sp>
        <p:nvSpPr>
          <p:cNvPr id="4" name="Rectangle 3"/>
          <p:cNvSpPr/>
          <p:nvPr/>
        </p:nvSpPr>
        <p:spPr>
          <a:xfrm>
            <a:off x="4770862" y="598562"/>
            <a:ext cx="2563522" cy="707886"/>
          </a:xfrm>
          <a:prstGeom prst="rect">
            <a:avLst/>
          </a:prstGeom>
        </p:spPr>
        <p:txBody>
          <a:bodyPr wrap="none">
            <a:spAutoFit/>
          </a:bodyPr>
          <a:lstStyle/>
          <a:p>
            <a:pPr lvl="0"/>
            <a:r>
              <a:rPr lang="en-US" sz="4000" dirty="0">
                <a:solidFill>
                  <a:srgbClr val="996600"/>
                </a:solidFill>
                <a:latin typeface="Sakkal Majalla" panose="02000000000000000000" pitchFamily="2" charset="-78"/>
                <a:cs typeface="Sakkal Majalla" panose="02000000000000000000" pitchFamily="2" charset="-78"/>
              </a:rPr>
              <a:t>The  Road Map</a:t>
            </a: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5560" y="1976147"/>
            <a:ext cx="2299639" cy="2299639"/>
          </a:xfrm>
          <a:prstGeom prst="rect">
            <a:avLst/>
          </a:prstGeom>
        </p:spPr>
      </p:pic>
    </p:spTree>
    <p:extLst>
      <p:ext uri="{BB962C8B-B14F-4D97-AF65-F5344CB8AC3E}">
        <p14:creationId xmlns:p14="http://schemas.microsoft.com/office/powerpoint/2010/main" val="423185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715043" y="6492875"/>
            <a:ext cx="5175738" cy="365125"/>
          </a:xfrm>
        </p:spPr>
        <p:txBody>
          <a:bodyPr/>
          <a:lstStyle/>
          <a:p>
            <a:r>
              <a:rPr lang="en-US" dirty="0"/>
              <a:t>EIA 5th Health Insurance Conference- UAE –Dubai- 08 Nov 2018</a:t>
            </a:r>
          </a:p>
        </p:txBody>
      </p:sp>
      <p:sp>
        <p:nvSpPr>
          <p:cNvPr id="9" name="TextBox 8"/>
          <p:cNvSpPr txBox="1"/>
          <p:nvPr/>
        </p:nvSpPr>
        <p:spPr>
          <a:xfrm>
            <a:off x="2292439" y="4275786"/>
            <a:ext cx="7817476" cy="798490"/>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4"/>
          <a:stretch>
            <a:fillRect/>
          </a:stretch>
        </p:blipFill>
        <p:spPr>
          <a:xfrm>
            <a:off x="486874" y="1952312"/>
            <a:ext cx="1933575" cy="9048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439" y="148001"/>
            <a:ext cx="1905000" cy="1905000"/>
          </a:xfrm>
          <a:prstGeom prst="rect">
            <a:avLst/>
          </a:prstGeom>
        </p:spPr>
      </p:pic>
      <p:sp>
        <p:nvSpPr>
          <p:cNvPr id="10" name="Rectangle 9"/>
          <p:cNvSpPr/>
          <p:nvPr/>
        </p:nvSpPr>
        <p:spPr>
          <a:xfrm>
            <a:off x="209194" y="2853293"/>
            <a:ext cx="2869696" cy="584775"/>
          </a:xfrm>
          <a:prstGeom prst="rect">
            <a:avLst/>
          </a:prstGeom>
          <a:solidFill>
            <a:schemeClr val="tx1"/>
          </a:solidFill>
        </p:spPr>
        <p:txBody>
          <a:bodyPr wrap="none">
            <a:spAutoFit/>
          </a:bodyPr>
          <a:lstStyle/>
          <a:p>
            <a:pPr algn="ctr" rtl="1">
              <a:spcAft>
                <a:spcPts val="1820"/>
              </a:spcAft>
            </a:pPr>
            <a:r>
              <a:rPr lang="en-US" sz="3200" b="1" dirty="0">
                <a:solidFill>
                  <a:schemeClr val="bg1"/>
                </a:solidFill>
                <a:latin typeface="Sakkal Majalla" panose="02000000000000000000" pitchFamily="2" charset="-78"/>
                <a:cs typeface="Sakkal Majalla" panose="02000000000000000000" pitchFamily="2" charset="-78"/>
              </a:rPr>
              <a:t>Innovation Partners</a:t>
            </a:r>
          </a:p>
        </p:txBody>
      </p:sp>
      <p:pic>
        <p:nvPicPr>
          <p:cNvPr id="11" name="Picture 10" descr="Image result for global innovation institute">
            <a:extLst>
              <a:ext uri="{FF2B5EF4-FFF2-40B4-BE49-F238E27FC236}">
                <a16:creationId xmlns:a16="http://schemas.microsoft.com/office/drawing/2014/main" id="{2F3378A9-0C65-47A5-9097-0E87A361840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3151" y="2652660"/>
            <a:ext cx="2185988" cy="771525"/>
          </a:xfrm>
          <a:prstGeom prst="rect">
            <a:avLst/>
          </a:prstGeom>
          <a:noFill/>
          <a:extLst/>
        </p:spPr>
      </p:pic>
      <p:pic>
        <p:nvPicPr>
          <p:cNvPr id="12" name="Picture 2" descr="Image result for ideas arabia">
            <a:extLst>
              <a:ext uri="{FF2B5EF4-FFF2-40B4-BE49-F238E27FC236}">
                <a16:creationId xmlns:a16="http://schemas.microsoft.com/office/drawing/2014/main" id="{1C391ACB-2551-4FA8-8CCC-97929BFE10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9393" y="5018124"/>
            <a:ext cx="1781175" cy="13639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BB1FBF6-4A03-4D62-8878-C74AC65907D5}"/>
              </a:ext>
            </a:extLst>
          </p:cNvPr>
          <p:cNvPicPr>
            <a:picLocks noChangeAspect="1"/>
          </p:cNvPicPr>
          <p:nvPr/>
        </p:nvPicPr>
        <p:blipFill>
          <a:blip r:embed="rId8"/>
          <a:stretch>
            <a:fillRect/>
          </a:stretch>
        </p:blipFill>
        <p:spPr>
          <a:xfrm>
            <a:off x="7260779" y="999129"/>
            <a:ext cx="1900237" cy="673666"/>
          </a:xfrm>
          <a:prstGeom prst="rect">
            <a:avLst/>
          </a:prstGeom>
        </p:spPr>
      </p:pic>
      <p:pic>
        <p:nvPicPr>
          <p:cNvPr id="15" name="Picture 14">
            <a:extLst>
              <a:ext uri="{FF2B5EF4-FFF2-40B4-BE49-F238E27FC236}">
                <a16:creationId xmlns:a16="http://schemas.microsoft.com/office/drawing/2014/main" id="{D22171FE-FD2B-455F-BB5D-42A10E956CE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50783" y="4384248"/>
            <a:ext cx="2451377" cy="109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a:extLst>
              <a:ext uri="{FF2B5EF4-FFF2-40B4-BE49-F238E27FC236}">
                <a16:creationId xmlns:a16="http://schemas.microsoft.com/office/drawing/2014/main" id="{734AEF92-EA7B-4D3A-B976-9ACBE584B76D}"/>
              </a:ext>
            </a:extLst>
          </p:cNvPr>
          <p:cNvPicPr>
            <a:picLocks noChangeAspect="1"/>
          </p:cNvPicPr>
          <p:nvPr/>
        </p:nvPicPr>
        <p:blipFill>
          <a:blip r:embed="rId10"/>
          <a:stretch>
            <a:fillRect/>
          </a:stretch>
        </p:blipFill>
        <p:spPr>
          <a:xfrm>
            <a:off x="3555343" y="1050365"/>
            <a:ext cx="2903470" cy="945927"/>
          </a:xfrm>
          <a:prstGeom prst="rect">
            <a:avLst/>
          </a:prstGeom>
        </p:spPr>
      </p:pic>
      <p:pic>
        <p:nvPicPr>
          <p:cNvPr id="17" name="Picture 16">
            <a:extLst>
              <a:ext uri="{FF2B5EF4-FFF2-40B4-BE49-F238E27FC236}">
                <a16:creationId xmlns:a16="http://schemas.microsoft.com/office/drawing/2014/main" id="{9F34E1B0-9796-47C9-BF86-ADB05832624B}"/>
              </a:ext>
            </a:extLst>
          </p:cNvPr>
          <p:cNvPicPr>
            <a:picLocks noChangeAspect="1"/>
          </p:cNvPicPr>
          <p:nvPr/>
        </p:nvPicPr>
        <p:blipFill>
          <a:blip r:embed="rId11"/>
          <a:stretch>
            <a:fillRect/>
          </a:stretch>
        </p:blipFill>
        <p:spPr>
          <a:xfrm>
            <a:off x="3761924" y="3020804"/>
            <a:ext cx="2696889" cy="796669"/>
          </a:xfrm>
          <a:prstGeom prst="rect">
            <a:avLst/>
          </a:prstGeom>
        </p:spPr>
      </p:pic>
      <p:pic>
        <p:nvPicPr>
          <p:cNvPr id="18" name="Picture 17">
            <a:extLst>
              <a:ext uri="{FF2B5EF4-FFF2-40B4-BE49-F238E27FC236}">
                <a16:creationId xmlns:a16="http://schemas.microsoft.com/office/drawing/2014/main" id="{1BE6CF0B-A947-462A-BA08-C36B32ACDF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7409" y="3858306"/>
            <a:ext cx="1666979" cy="176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a:extLst>
              <a:ext uri="{FF2B5EF4-FFF2-40B4-BE49-F238E27FC236}">
                <a16:creationId xmlns:a16="http://schemas.microsoft.com/office/drawing/2014/main" id="{18986458-D3F2-4787-A91C-CA888094B83A}"/>
              </a:ext>
            </a:extLst>
          </p:cNvPr>
          <p:cNvPicPr>
            <a:picLocks noChangeAspect="1"/>
          </p:cNvPicPr>
          <p:nvPr/>
        </p:nvPicPr>
        <p:blipFill>
          <a:blip r:embed="rId13"/>
          <a:stretch>
            <a:fillRect/>
          </a:stretch>
        </p:blipFill>
        <p:spPr>
          <a:xfrm>
            <a:off x="9863191" y="3290421"/>
            <a:ext cx="2105025" cy="504825"/>
          </a:xfrm>
          <a:prstGeom prst="rect">
            <a:avLst/>
          </a:prstGeom>
        </p:spPr>
      </p:pic>
      <p:sp>
        <p:nvSpPr>
          <p:cNvPr id="20" name="Rectangle 19"/>
          <p:cNvSpPr/>
          <p:nvPr/>
        </p:nvSpPr>
        <p:spPr>
          <a:xfrm>
            <a:off x="3620475" y="2146440"/>
            <a:ext cx="3013967" cy="400110"/>
          </a:xfrm>
          <a:prstGeom prst="rect">
            <a:avLst/>
          </a:prstGeom>
        </p:spPr>
        <p:txBody>
          <a:bodyPr wrap="none">
            <a:spAutoFit/>
          </a:bodyPr>
          <a:lstStyle/>
          <a:p>
            <a:pPr>
              <a:buClr>
                <a:srgbClr val="95722B"/>
              </a:buClr>
            </a:pPr>
            <a:r>
              <a:rPr lang="en-US" sz="2000" b="1" dirty="0">
                <a:latin typeface="Sakkal Majalla" panose="02000000000000000000" pitchFamily="2" charset="-78"/>
                <a:cs typeface="Sakkal Majalla" panose="02000000000000000000" pitchFamily="2" charset="-78"/>
              </a:rPr>
              <a:t>Specialized training in innovation</a:t>
            </a:r>
          </a:p>
        </p:txBody>
      </p:sp>
      <p:sp>
        <p:nvSpPr>
          <p:cNvPr id="21" name="Rectangle 20"/>
          <p:cNvSpPr/>
          <p:nvPr/>
        </p:nvSpPr>
        <p:spPr>
          <a:xfrm>
            <a:off x="3555343" y="5816451"/>
            <a:ext cx="3813865" cy="369332"/>
          </a:xfrm>
          <a:prstGeom prst="rect">
            <a:avLst/>
          </a:prstGeom>
        </p:spPr>
        <p:txBody>
          <a:bodyPr wrap="none">
            <a:spAutoFit/>
          </a:bodyPr>
          <a:lstStyle/>
          <a:p>
            <a:pPr>
              <a:buClr>
                <a:srgbClr val="95722B"/>
              </a:buClr>
            </a:pPr>
            <a:r>
              <a:rPr lang="en-US" b="1" dirty="0">
                <a:latin typeface="Arial" panose="020B0604020202020204" pitchFamily="34" charset="0"/>
                <a:cs typeface="Arial" panose="020B0604020202020204" pitchFamily="34" charset="0"/>
              </a:rPr>
              <a:t>Specialized studies and research</a:t>
            </a:r>
          </a:p>
        </p:txBody>
      </p:sp>
      <p:sp>
        <p:nvSpPr>
          <p:cNvPr id="22" name="Rectangle 21"/>
          <p:cNvSpPr/>
          <p:nvPr/>
        </p:nvSpPr>
        <p:spPr>
          <a:xfrm>
            <a:off x="7317065" y="3542834"/>
            <a:ext cx="1787669" cy="369332"/>
          </a:xfrm>
          <a:prstGeom prst="rect">
            <a:avLst/>
          </a:prstGeom>
        </p:spPr>
        <p:txBody>
          <a:bodyPr wrap="none">
            <a:spAutoFit/>
          </a:bodyPr>
          <a:lstStyle/>
          <a:p>
            <a:pPr>
              <a:buClr>
                <a:srgbClr val="95722B"/>
              </a:buClr>
            </a:pPr>
            <a:r>
              <a:rPr lang="en-US" b="1" dirty="0">
                <a:solidFill>
                  <a:schemeClr val="bg1">
                    <a:lumMod val="65000"/>
                  </a:schemeClr>
                </a:solidFill>
                <a:latin typeface="Arial" panose="020B0604020202020204" pitchFamily="34" charset="0"/>
                <a:cs typeface="Arial" panose="020B0604020202020204" pitchFamily="34" charset="0"/>
              </a:rPr>
              <a:t>Benchmarking</a:t>
            </a:r>
          </a:p>
        </p:txBody>
      </p:sp>
      <p:sp>
        <p:nvSpPr>
          <p:cNvPr id="23" name="Rectangle 22"/>
          <p:cNvSpPr/>
          <p:nvPr/>
        </p:nvSpPr>
        <p:spPr>
          <a:xfrm>
            <a:off x="7169594" y="1931787"/>
            <a:ext cx="2433102" cy="369332"/>
          </a:xfrm>
          <a:prstGeom prst="rect">
            <a:avLst/>
          </a:prstGeom>
        </p:spPr>
        <p:txBody>
          <a:bodyPr wrap="none">
            <a:spAutoFit/>
          </a:bodyPr>
          <a:lstStyle/>
          <a:p>
            <a:pPr>
              <a:buClr>
                <a:srgbClr val="95722B"/>
              </a:buClr>
            </a:pPr>
            <a:r>
              <a:rPr lang="en-US" b="1" dirty="0">
                <a:latin typeface="Arial" panose="020B0604020202020204" pitchFamily="34" charset="0"/>
                <a:cs typeface="Arial" panose="020B0604020202020204" pitchFamily="34" charset="0"/>
              </a:rPr>
              <a:t>Global Accreditation</a:t>
            </a:r>
          </a:p>
        </p:txBody>
      </p:sp>
      <p:sp>
        <p:nvSpPr>
          <p:cNvPr id="24" name="Rectangle 23"/>
          <p:cNvSpPr/>
          <p:nvPr/>
        </p:nvSpPr>
        <p:spPr>
          <a:xfrm>
            <a:off x="9623871" y="4260207"/>
            <a:ext cx="2287806" cy="369332"/>
          </a:xfrm>
          <a:prstGeom prst="rect">
            <a:avLst/>
          </a:prstGeom>
        </p:spPr>
        <p:txBody>
          <a:bodyPr wrap="none">
            <a:spAutoFit/>
          </a:bodyPr>
          <a:lstStyle/>
          <a:p>
            <a:pPr>
              <a:buClr>
                <a:srgbClr val="95722B"/>
              </a:buClr>
            </a:pPr>
            <a:r>
              <a:rPr lang="en-US" b="1" dirty="0">
                <a:solidFill>
                  <a:schemeClr val="bg1">
                    <a:lumMod val="65000"/>
                  </a:schemeClr>
                </a:solidFill>
                <a:latin typeface="Arial" panose="020B0604020202020204" pitchFamily="34" charset="0"/>
                <a:cs typeface="Arial" panose="020B0604020202020204" pitchFamily="34" charset="0"/>
              </a:rPr>
              <a:t>Innovative</a:t>
            </a:r>
            <a:r>
              <a:rPr lang="en-US" b="1" dirty="0">
                <a:latin typeface="Arial" panose="020B0604020202020204" pitchFamily="34" charset="0"/>
                <a:cs typeface="Arial" panose="020B0604020202020204" pitchFamily="34" charset="0"/>
              </a:rPr>
              <a:t> projects</a:t>
            </a:r>
          </a:p>
        </p:txBody>
      </p:sp>
      <p:pic>
        <p:nvPicPr>
          <p:cNvPr id="5" name="Picture 4"/>
          <p:cNvPicPr>
            <a:picLocks noChangeAspect="1"/>
          </p:cNvPicPr>
          <p:nvPr/>
        </p:nvPicPr>
        <p:blipFill>
          <a:blip r:embed="rId14"/>
          <a:stretch>
            <a:fillRect/>
          </a:stretch>
        </p:blipFill>
        <p:spPr>
          <a:xfrm>
            <a:off x="9839087" y="1996292"/>
            <a:ext cx="1857375" cy="91440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5654" y="4260207"/>
            <a:ext cx="1717801" cy="1740910"/>
          </a:xfrm>
          <a:prstGeom prst="rect">
            <a:avLst/>
          </a:prstGeom>
        </p:spPr>
      </p:pic>
    </p:spTree>
    <p:extLst>
      <p:ext uri="{BB962C8B-B14F-4D97-AF65-F5344CB8AC3E}">
        <p14:creationId xmlns:p14="http://schemas.microsoft.com/office/powerpoint/2010/main" val="4238734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387930905"/>
              </p:ext>
            </p:extLst>
          </p:nvPr>
        </p:nvGraphicFramePr>
        <p:xfrm>
          <a:off x="-455496" y="1926468"/>
          <a:ext cx="7126753" cy="40750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3644481247"/>
              </p:ext>
            </p:extLst>
          </p:nvPr>
        </p:nvGraphicFramePr>
        <p:xfrm>
          <a:off x="5034546" y="1809955"/>
          <a:ext cx="7676901" cy="422427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Footer Placeholder 1"/>
          <p:cNvSpPr>
            <a:spLocks noGrp="1"/>
          </p:cNvSpPr>
          <p:nvPr>
            <p:ph type="ftr" sz="quarter" idx="11"/>
          </p:nvPr>
        </p:nvSpPr>
        <p:spPr/>
        <p:txBody>
          <a:bodyPr/>
          <a:lstStyle/>
          <a:p>
            <a:r>
              <a:rPr lang="en-US" dirty="0"/>
              <a:t>EIA 5th Health Insurance Conference- UAE –Dubai- 08 Nov 2018</a:t>
            </a:r>
          </a:p>
        </p:txBody>
      </p:sp>
      <p:sp>
        <p:nvSpPr>
          <p:cNvPr id="8" name="Rectangle 7"/>
          <p:cNvSpPr/>
          <p:nvPr/>
        </p:nvSpPr>
        <p:spPr>
          <a:xfrm>
            <a:off x="1291986" y="769886"/>
            <a:ext cx="4108817" cy="584775"/>
          </a:xfrm>
          <a:prstGeom prst="rect">
            <a:avLst/>
          </a:prstGeom>
        </p:spPr>
        <p:txBody>
          <a:bodyPr wrap="none">
            <a:spAutoFit/>
          </a:bodyPr>
          <a:lstStyle/>
          <a:p>
            <a:pPr lvl="0"/>
            <a:r>
              <a:rPr lang="en-US" sz="3200" dirty="0">
                <a:solidFill>
                  <a:srgbClr val="996600"/>
                </a:solidFill>
                <a:latin typeface="Sakkal Majalla" panose="02000000000000000000" pitchFamily="2" charset="-78"/>
                <a:cs typeface="Sakkal Majalla" panose="02000000000000000000" pitchFamily="2" charset="-78"/>
              </a:rPr>
              <a:t>Station 4: Achievements &amp; KPIs</a:t>
            </a:r>
          </a:p>
        </p:txBody>
      </p:sp>
      <p:sp>
        <p:nvSpPr>
          <p:cNvPr id="9" name="Oval 8"/>
          <p:cNvSpPr/>
          <p:nvPr/>
        </p:nvSpPr>
        <p:spPr>
          <a:xfrm>
            <a:off x="213906" y="443732"/>
            <a:ext cx="878282" cy="878282"/>
          </a:xfrm>
          <a:prstGeom prst="ellipse">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10" name="Chord 9"/>
          <p:cNvSpPr/>
          <p:nvPr/>
        </p:nvSpPr>
        <p:spPr>
          <a:xfrm>
            <a:off x="301735" y="544812"/>
            <a:ext cx="702626" cy="702626"/>
          </a:xfrm>
          <a:prstGeom prst="chord">
            <a:avLst>
              <a:gd name="adj1" fmla="val 20431728"/>
              <a:gd name="adj2" fmla="val 11968272"/>
            </a:avLst>
          </a:prstGeom>
          <a:solidFill>
            <a:srgbClr val="99660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cxnSp>
        <p:nvCxnSpPr>
          <p:cNvPr id="21" name="Straight Connector 20"/>
          <p:cNvCxnSpPr/>
          <p:nvPr/>
        </p:nvCxnSpPr>
        <p:spPr>
          <a:xfrm flipH="1" flipV="1">
            <a:off x="5900305" y="2133859"/>
            <a:ext cx="23977" cy="3443294"/>
          </a:xfrm>
          <a:prstGeom prst="line">
            <a:avLst/>
          </a:prstGeom>
          <a:ln w="76200">
            <a:solidFill>
              <a:srgbClr val="996600"/>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96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515932" y="6356350"/>
            <a:ext cx="4637468" cy="365125"/>
          </a:xfrm>
        </p:spPr>
        <p:txBody>
          <a:bodyPr/>
          <a:lstStyle/>
          <a:p>
            <a:r>
              <a:rPr lang="en-US" dirty="0"/>
              <a:t>EIA 5th Health Insurance Conference- UAE –Dubai- 08 Nov 2018</a:t>
            </a:r>
          </a:p>
        </p:txBody>
      </p:sp>
      <p:sp>
        <p:nvSpPr>
          <p:cNvPr id="9" name="TextBox 8"/>
          <p:cNvSpPr txBox="1"/>
          <p:nvPr/>
        </p:nvSpPr>
        <p:spPr>
          <a:xfrm>
            <a:off x="2292439" y="4275786"/>
            <a:ext cx="7817476" cy="798490"/>
          </a:xfrm>
          <a:prstGeom prst="rect">
            <a:avLst/>
          </a:prstGeom>
          <a:noFill/>
        </p:spPr>
        <p:txBody>
          <a:bodyPr wrap="square" rtlCol="0">
            <a:spAutoFit/>
          </a:bodyPr>
          <a:lstStyle/>
          <a:p>
            <a:endParaRPr lang="en-US" dirty="0"/>
          </a:p>
        </p:txBody>
      </p:sp>
      <p:graphicFrame>
        <p:nvGraphicFramePr>
          <p:cNvPr id="15" name="Chart 14"/>
          <p:cNvGraphicFramePr/>
          <p:nvPr>
            <p:extLst>
              <p:ext uri="{D42A27DB-BD31-4B8C-83A1-F6EECF244321}">
                <p14:modId xmlns:p14="http://schemas.microsoft.com/office/powerpoint/2010/main" val="2462607966"/>
              </p:ext>
            </p:extLst>
          </p:nvPr>
        </p:nvGraphicFramePr>
        <p:xfrm>
          <a:off x="153755" y="1568423"/>
          <a:ext cx="5680911" cy="4311872"/>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734AEF92-EA7B-4D3A-B976-9ACBE584B76D}"/>
              </a:ext>
            </a:extLst>
          </p:cNvPr>
          <p:cNvPicPr>
            <a:picLocks noChangeAspect="1"/>
          </p:cNvPicPr>
          <p:nvPr/>
        </p:nvPicPr>
        <p:blipFill>
          <a:blip r:embed="rId5"/>
          <a:stretch>
            <a:fillRect/>
          </a:stretch>
        </p:blipFill>
        <p:spPr>
          <a:xfrm>
            <a:off x="235368" y="327075"/>
            <a:ext cx="2903470" cy="94592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3010" y="1772530"/>
            <a:ext cx="5940566" cy="3816174"/>
          </a:xfrm>
          <a:prstGeom prst="rect">
            <a:avLst/>
          </a:prstGeom>
          <a:ln w="38100" cap="sq">
            <a:solidFill>
              <a:schemeClr val="bg1">
                <a:lumMod val="95000"/>
              </a:schemeClr>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6217920" y="5787860"/>
            <a:ext cx="5005519" cy="461665"/>
          </a:xfrm>
          <a:prstGeom prst="rect">
            <a:avLst/>
          </a:prstGeom>
        </p:spPr>
        <p:txBody>
          <a:bodyPr wrap="square">
            <a:spAutoFit/>
          </a:bodyPr>
          <a:lstStyle/>
          <a:p>
            <a:pPr algn="ctr"/>
            <a:r>
              <a:rPr lang="en-US" sz="2400" b="1" dirty="0">
                <a:solidFill>
                  <a:srgbClr val="996600"/>
                </a:solidFill>
                <a:latin typeface="Sakkal Majalla" panose="02000000000000000000" pitchFamily="2" charset="-78"/>
                <a:cs typeface="Sakkal Majalla" panose="02000000000000000000" pitchFamily="2" charset="-78"/>
              </a:rPr>
              <a:t>Public Sector Innovation Diploma </a:t>
            </a:r>
            <a:endParaRPr lang="en-US" sz="2400" dirty="0">
              <a:solidFill>
                <a:srgbClr val="996600"/>
              </a:solidFill>
            </a:endParaRPr>
          </a:p>
        </p:txBody>
      </p:sp>
    </p:spTree>
    <p:extLst>
      <p:ext uri="{BB962C8B-B14F-4D97-AF65-F5344CB8AC3E}">
        <p14:creationId xmlns:p14="http://schemas.microsoft.com/office/powerpoint/2010/main" val="87870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515932" y="6356350"/>
            <a:ext cx="4637468" cy="365125"/>
          </a:xfrm>
        </p:spPr>
        <p:txBody>
          <a:bodyPr/>
          <a:lstStyle/>
          <a:p>
            <a:r>
              <a:rPr lang="en-US" dirty="0"/>
              <a:t>EIA 5th Health Insurance Conference- UAE –Dubai- 08 Nov 2018</a:t>
            </a:r>
          </a:p>
        </p:txBody>
      </p:sp>
      <p:sp>
        <p:nvSpPr>
          <p:cNvPr id="9" name="TextBox 8"/>
          <p:cNvSpPr txBox="1"/>
          <p:nvPr/>
        </p:nvSpPr>
        <p:spPr>
          <a:xfrm>
            <a:off x="2292439" y="4275786"/>
            <a:ext cx="7817476" cy="798490"/>
          </a:xfrm>
          <a:prstGeom prst="rect">
            <a:avLst/>
          </a:prstGeom>
          <a:noFill/>
        </p:spPr>
        <p:txBody>
          <a:bodyPr wrap="square" rtlCol="0">
            <a:spAutoFit/>
          </a:bodyPr>
          <a:lstStyle/>
          <a:p>
            <a:endParaRPr lang="en-US" dirty="0"/>
          </a:p>
        </p:txBody>
      </p:sp>
      <p:graphicFrame>
        <p:nvGraphicFramePr>
          <p:cNvPr id="15" name="Chart 14"/>
          <p:cNvGraphicFramePr/>
          <p:nvPr>
            <p:extLst>
              <p:ext uri="{D42A27DB-BD31-4B8C-83A1-F6EECF244321}">
                <p14:modId xmlns:p14="http://schemas.microsoft.com/office/powerpoint/2010/main" val="1174797838"/>
              </p:ext>
            </p:extLst>
          </p:nvPr>
        </p:nvGraphicFramePr>
        <p:xfrm>
          <a:off x="561419" y="1254915"/>
          <a:ext cx="6809358" cy="43481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140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515932" y="6356350"/>
            <a:ext cx="4637468" cy="365125"/>
          </a:xfrm>
        </p:spPr>
        <p:txBody>
          <a:bodyPr/>
          <a:lstStyle/>
          <a:p>
            <a:r>
              <a:rPr lang="en-US" dirty="0"/>
              <a:t>EIA 5th Health Insurance Conference- UAE –Dubai- 08 Nov 2018</a:t>
            </a:r>
          </a:p>
        </p:txBody>
      </p:sp>
      <p:sp>
        <p:nvSpPr>
          <p:cNvPr id="9" name="TextBox 8"/>
          <p:cNvSpPr txBox="1"/>
          <p:nvPr/>
        </p:nvSpPr>
        <p:spPr>
          <a:xfrm>
            <a:off x="2292439" y="4275786"/>
            <a:ext cx="7817476" cy="798490"/>
          </a:xfrm>
          <a:prstGeom prst="rect">
            <a:avLst/>
          </a:prstGeom>
          <a:noFill/>
        </p:spPr>
        <p:txBody>
          <a:bodyPr wrap="square" rtlCol="0">
            <a:spAutoFit/>
          </a:bodyPr>
          <a:lstStyle/>
          <a:p>
            <a:endParaRPr lang="en-US" dirty="0"/>
          </a:p>
        </p:txBody>
      </p:sp>
      <p:graphicFrame>
        <p:nvGraphicFramePr>
          <p:cNvPr id="15" name="Chart 14"/>
          <p:cNvGraphicFramePr/>
          <p:nvPr>
            <p:extLst>
              <p:ext uri="{D42A27DB-BD31-4B8C-83A1-F6EECF244321}">
                <p14:modId xmlns:p14="http://schemas.microsoft.com/office/powerpoint/2010/main" val="13765486"/>
              </p:ext>
            </p:extLst>
          </p:nvPr>
        </p:nvGraphicFramePr>
        <p:xfrm>
          <a:off x="576181" y="1222304"/>
          <a:ext cx="6035634" cy="434817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0462" y="2062283"/>
            <a:ext cx="4979964" cy="3011993"/>
          </a:xfrm>
          <a:prstGeom prst="rect">
            <a:avLst/>
          </a:prstGeom>
        </p:spPr>
      </p:pic>
      <p:sp>
        <p:nvSpPr>
          <p:cNvPr id="6" name="TextBox 5"/>
          <p:cNvSpPr txBox="1"/>
          <p:nvPr/>
        </p:nvSpPr>
        <p:spPr>
          <a:xfrm>
            <a:off x="6998678" y="5192093"/>
            <a:ext cx="3643532" cy="523220"/>
          </a:xfrm>
          <a:prstGeom prst="rect">
            <a:avLst/>
          </a:prstGeom>
          <a:noFill/>
        </p:spPr>
        <p:txBody>
          <a:bodyPr wrap="square" rtlCol="0">
            <a:spAutoFit/>
          </a:bodyPr>
          <a:lstStyle/>
          <a:p>
            <a:pPr algn="ctr"/>
            <a:r>
              <a:rPr lang="en-US" sz="2800" dirty="0">
                <a:solidFill>
                  <a:srgbClr val="996600"/>
                </a:solidFill>
                <a:latin typeface="Sakkal Majalla" panose="02000000000000000000" pitchFamily="2" charset="-78"/>
                <a:cs typeface="Sakkal Majalla" panose="02000000000000000000" pitchFamily="2" charset="-78"/>
              </a:rPr>
              <a:t>ADHD Project Launch 2018</a:t>
            </a:r>
          </a:p>
        </p:txBody>
      </p:sp>
    </p:spTree>
    <p:extLst>
      <p:ext uri="{BB962C8B-B14F-4D97-AF65-F5344CB8AC3E}">
        <p14:creationId xmlns:p14="http://schemas.microsoft.com/office/powerpoint/2010/main" val="685348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515932" y="6356350"/>
            <a:ext cx="4637468" cy="365125"/>
          </a:xfrm>
        </p:spPr>
        <p:txBody>
          <a:bodyPr/>
          <a:lstStyle/>
          <a:p>
            <a:r>
              <a:rPr lang="en-US" dirty="0"/>
              <a:t>EIA 5th Health Insurance Conference- UAE –Dubai- 08 Nov 2018</a:t>
            </a:r>
          </a:p>
        </p:txBody>
      </p:sp>
      <p:sp>
        <p:nvSpPr>
          <p:cNvPr id="9" name="TextBox 8"/>
          <p:cNvSpPr txBox="1"/>
          <p:nvPr/>
        </p:nvSpPr>
        <p:spPr>
          <a:xfrm>
            <a:off x="2292439" y="4275786"/>
            <a:ext cx="7817476" cy="798490"/>
          </a:xfrm>
          <a:prstGeom prst="rect">
            <a:avLst/>
          </a:prstGeom>
          <a:noFill/>
        </p:spPr>
        <p:txBody>
          <a:bodyPr wrap="square" rtlCol="0">
            <a:spAutoFit/>
          </a:bodyPr>
          <a:lstStyle/>
          <a:p>
            <a:endParaRPr lang="en-US" dirty="0"/>
          </a:p>
        </p:txBody>
      </p:sp>
      <p:graphicFrame>
        <p:nvGraphicFramePr>
          <p:cNvPr id="15" name="Chart 14"/>
          <p:cNvGraphicFramePr/>
          <p:nvPr>
            <p:extLst>
              <p:ext uri="{D42A27DB-BD31-4B8C-83A1-F6EECF244321}">
                <p14:modId xmlns:p14="http://schemas.microsoft.com/office/powerpoint/2010/main" val="3834536835"/>
              </p:ext>
            </p:extLst>
          </p:nvPr>
        </p:nvGraphicFramePr>
        <p:xfrm>
          <a:off x="576181" y="1222304"/>
          <a:ext cx="6035634" cy="434817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998678" y="5192093"/>
            <a:ext cx="3643532" cy="523220"/>
          </a:xfrm>
          <a:prstGeom prst="rect">
            <a:avLst/>
          </a:prstGeom>
          <a:noFill/>
        </p:spPr>
        <p:txBody>
          <a:bodyPr wrap="square" rtlCol="0">
            <a:spAutoFit/>
          </a:bodyPr>
          <a:lstStyle/>
          <a:p>
            <a:pPr algn="ctr"/>
            <a:r>
              <a:rPr lang="en-US" sz="2800" dirty="0">
                <a:solidFill>
                  <a:srgbClr val="996600"/>
                </a:solidFill>
                <a:latin typeface="Sakkal Majalla" panose="02000000000000000000" pitchFamily="2" charset="-78"/>
                <a:cs typeface="Sakkal Majalla" panose="02000000000000000000" pitchFamily="2" charset="-78"/>
              </a:rPr>
              <a:t>Innovation Workshops</a:t>
            </a:r>
          </a:p>
        </p:txBody>
      </p:sp>
      <p:pic>
        <p:nvPicPr>
          <p:cNvPr id="8" name="Picture 8" descr="Z:\الابتكار\8- اسبوع-شهر الامارات للابتكار\2015\نهائي\تسويق واعلام\صور أسبوع الابتكار2015\صور العرض\innovation work shop\_MG_0121.JPG">
            <a:extLst>
              <a:ext uri="{FF2B5EF4-FFF2-40B4-BE49-F238E27FC236}">
                <a16:creationId xmlns:a16="http://schemas.microsoft.com/office/drawing/2014/main" id="{BBEE29AB-A5BF-469E-89F6-551B62CF4E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1663" y="2208628"/>
            <a:ext cx="4248085" cy="286564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6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512025\Desktop\مكتب التنسيق والمتابعة\MOHAP\MOHAP\5\UAE_MOHAP_brandmark_Vertical_CMYK_A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7729" y="127461"/>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0742" y="394725"/>
            <a:ext cx="4528607" cy="707886"/>
          </a:xfrm>
          <a:prstGeom prst="rect">
            <a:avLst/>
          </a:prstGeom>
        </p:spPr>
        <p:txBody>
          <a:bodyPr wrap="square">
            <a:spAutoFit/>
          </a:bodyPr>
          <a:lstStyle/>
          <a:p>
            <a:pPr algn="ctr" rtl="1"/>
            <a:r>
              <a:rPr lang="en-US" sz="4000" dirty="0">
                <a:solidFill>
                  <a:srgbClr val="996600"/>
                </a:solidFill>
                <a:latin typeface="Sakkal Majalla" panose="02000000000000000000" pitchFamily="2" charset="-78"/>
                <a:cs typeface="Sakkal Majalla" panose="02000000000000000000" pitchFamily="2" charset="-78"/>
              </a:rPr>
              <a:t>The Journey….</a:t>
            </a:r>
            <a:r>
              <a:rPr lang="ar-SA" sz="4000" dirty="0">
                <a:solidFill>
                  <a:srgbClr val="996600"/>
                </a:solidFill>
                <a:latin typeface="Sakkal Majalla" panose="02000000000000000000" pitchFamily="2" charset="-78"/>
                <a:cs typeface="Sakkal Majalla" panose="02000000000000000000" pitchFamily="2" charset="-78"/>
              </a:rPr>
              <a:t> </a:t>
            </a:r>
          </a:p>
        </p:txBody>
      </p:sp>
      <p:sp>
        <p:nvSpPr>
          <p:cNvPr id="2" name="Footer Placeholder 1"/>
          <p:cNvSpPr>
            <a:spLocks noGrp="1"/>
          </p:cNvSpPr>
          <p:nvPr>
            <p:ph type="ftr" sz="quarter" idx="11"/>
          </p:nvPr>
        </p:nvSpPr>
        <p:spPr/>
        <p:txBody>
          <a:bodyPr/>
          <a:lstStyle/>
          <a:p>
            <a:r>
              <a:rPr lang="en-US" dirty="0"/>
              <a:t>EIA 5th Health Insurance Conference- UAE –Dubai- 08 Nov 2018</a:t>
            </a:r>
          </a:p>
        </p:txBody>
      </p:sp>
      <p:graphicFrame>
        <p:nvGraphicFramePr>
          <p:cNvPr id="8" name="Diagram 7"/>
          <p:cNvGraphicFramePr/>
          <p:nvPr>
            <p:extLst>
              <p:ext uri="{D42A27DB-BD31-4B8C-83A1-F6EECF244321}">
                <p14:modId xmlns:p14="http://schemas.microsoft.com/office/powerpoint/2010/main" val="1827847043"/>
              </p:ext>
            </p:extLst>
          </p:nvPr>
        </p:nvGraphicFramePr>
        <p:xfrm>
          <a:off x="302677" y="1755449"/>
          <a:ext cx="11348721" cy="5733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324217745"/>
              </p:ext>
            </p:extLst>
          </p:nvPr>
        </p:nvGraphicFramePr>
        <p:xfrm>
          <a:off x="381054" y="4148666"/>
          <a:ext cx="11191968"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05761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BB3212F-F7F1-4069-B55E-9E41390D533F}"/>
              </a:ext>
            </a:extLst>
          </p:cNvPr>
          <p:cNvSpPr>
            <a:spLocks noGrp="1"/>
          </p:cNvSpPr>
          <p:nvPr>
            <p:ph type="title"/>
          </p:nvPr>
        </p:nvSpPr>
        <p:spPr>
          <a:xfrm>
            <a:off x="838200" y="294156"/>
            <a:ext cx="10515600" cy="1325563"/>
          </a:xfrm>
        </p:spPr>
        <p:txBody>
          <a:bodyPr>
            <a:normAutofit/>
          </a:bodyPr>
          <a:lstStyle/>
          <a:p>
            <a:r>
              <a:rPr lang="en-US" sz="3600" dirty="0">
                <a:solidFill>
                  <a:srgbClr val="996600"/>
                </a:solidFill>
              </a:rPr>
              <a:t>Innovative Platforms </a:t>
            </a:r>
          </a:p>
        </p:txBody>
      </p:sp>
      <p:sp>
        <p:nvSpPr>
          <p:cNvPr id="5" name="Text Placeholder 4">
            <a:extLst>
              <a:ext uri="{FF2B5EF4-FFF2-40B4-BE49-F238E27FC236}">
                <a16:creationId xmlns:a16="http://schemas.microsoft.com/office/drawing/2014/main" id="{3A7B8910-9B84-4F8E-AFE6-12728B8AE511}"/>
              </a:ext>
            </a:extLst>
          </p:cNvPr>
          <p:cNvSpPr>
            <a:spLocks noGrp="1"/>
          </p:cNvSpPr>
          <p:nvPr>
            <p:ph type="body" idx="1"/>
          </p:nvPr>
        </p:nvSpPr>
        <p:spPr>
          <a:xfrm>
            <a:off x="128970" y="1481302"/>
            <a:ext cx="1363249" cy="823912"/>
          </a:xfrm>
        </p:spPr>
        <p:txBody>
          <a:bodyPr>
            <a:normAutofit/>
          </a:bodyPr>
          <a:lstStyle/>
          <a:p>
            <a:pPr marL="457200" indent="-457200" algn="ctr">
              <a:buFont typeface="Arial" panose="020B0604020202020204" pitchFamily="34" charset="0"/>
              <a:buChar char="•"/>
            </a:pPr>
            <a:r>
              <a:rPr lang="en-US" sz="3200" dirty="0">
                <a:solidFill>
                  <a:srgbClr val="996600"/>
                </a:solidFill>
                <a:latin typeface="Sakkal Majalla" panose="02000000000000000000" pitchFamily="2" charset="-78"/>
                <a:cs typeface="Sakkal Majalla" panose="02000000000000000000" pitchFamily="2" charset="-78"/>
              </a:rPr>
              <a:t>2017</a:t>
            </a:r>
          </a:p>
        </p:txBody>
      </p:sp>
      <p:sp>
        <p:nvSpPr>
          <p:cNvPr id="7" name="Content Placeholder 6">
            <a:extLst>
              <a:ext uri="{FF2B5EF4-FFF2-40B4-BE49-F238E27FC236}">
                <a16:creationId xmlns:a16="http://schemas.microsoft.com/office/drawing/2014/main" id="{3129CEAE-E321-472F-BDAC-2252B1A65F32}"/>
              </a:ext>
            </a:extLst>
          </p:cNvPr>
          <p:cNvSpPr>
            <a:spLocks noGrp="1"/>
          </p:cNvSpPr>
          <p:nvPr>
            <p:ph sz="half" idx="2"/>
          </p:nvPr>
        </p:nvSpPr>
        <p:spPr>
          <a:xfrm>
            <a:off x="283196" y="2647304"/>
            <a:ext cx="4299454" cy="3064384"/>
          </a:xfrm>
        </p:spPr>
        <p:txBody>
          <a:bodyPr>
            <a:normAutofit/>
          </a:bodyPr>
          <a:lstStyle/>
          <a:p>
            <a:pPr>
              <a:buClr>
                <a:srgbClr val="95722B"/>
              </a:buClr>
            </a:pPr>
            <a:r>
              <a:rPr lang="en-US" sz="2000" b="1" dirty="0">
                <a:latin typeface="Sakkal Majalla" panose="02000000000000000000" pitchFamily="2" charset="-78"/>
                <a:cs typeface="Sakkal Majalla" panose="02000000000000000000" pitchFamily="2" charset="-78"/>
              </a:rPr>
              <a:t>A platform for managing ideas and innovation with advanced features</a:t>
            </a:r>
          </a:p>
          <a:p>
            <a:pPr>
              <a:buClr>
                <a:srgbClr val="95722B"/>
              </a:buClr>
            </a:pPr>
            <a:r>
              <a:rPr lang="en-US" sz="2000" b="1" dirty="0">
                <a:latin typeface="Sakkal Majalla" panose="02000000000000000000" pitchFamily="2" charset="-78"/>
                <a:cs typeface="Sakkal Majalla" panose="02000000000000000000" pitchFamily="2" charset="-78"/>
              </a:rPr>
              <a:t>Quick &amp; easy to access 24/7</a:t>
            </a:r>
          </a:p>
          <a:p>
            <a:pPr>
              <a:buClr>
                <a:srgbClr val="95722B"/>
              </a:buClr>
            </a:pPr>
            <a:r>
              <a:rPr lang="en-US" sz="2000" b="1" dirty="0">
                <a:latin typeface="Sakkal Majalla" panose="02000000000000000000" pitchFamily="2" charset="-78"/>
                <a:cs typeface="Sakkal Majalla" panose="02000000000000000000" pitchFamily="2" charset="-78"/>
              </a:rPr>
              <a:t>Transparent Evaluation </a:t>
            </a:r>
          </a:p>
          <a:p>
            <a:pPr>
              <a:buClr>
                <a:srgbClr val="95722B"/>
              </a:buClr>
            </a:pPr>
            <a:r>
              <a:rPr lang="en-US" sz="2000" b="1" dirty="0">
                <a:latin typeface="Sakkal Majalla" panose="02000000000000000000" pitchFamily="2" charset="-78"/>
                <a:cs typeface="Sakkal Majalla" panose="02000000000000000000" pitchFamily="2" charset="-78"/>
              </a:rPr>
              <a:t>SME’s involvement</a:t>
            </a:r>
          </a:p>
          <a:p>
            <a:pPr>
              <a:buClr>
                <a:srgbClr val="95722B"/>
              </a:buClr>
            </a:pPr>
            <a:r>
              <a:rPr lang="en-US" sz="2000" b="1" dirty="0">
                <a:latin typeface="Sakkal Majalla" panose="02000000000000000000" pitchFamily="2" charset="-78"/>
                <a:cs typeface="Sakkal Majalla" panose="02000000000000000000" pitchFamily="2" charset="-78"/>
              </a:rPr>
              <a:t>Advanced Dashboards &amp; reporting system</a:t>
            </a:r>
          </a:p>
          <a:p>
            <a:pPr>
              <a:buClr>
                <a:srgbClr val="95722B"/>
              </a:buClr>
            </a:pPr>
            <a:r>
              <a:rPr lang="en-US" sz="2000" b="1" dirty="0">
                <a:latin typeface="Sakkal Majalla" panose="02000000000000000000" pitchFamily="2" charset="-78"/>
                <a:cs typeface="Sakkal Majalla" panose="02000000000000000000" pitchFamily="2" charset="-78"/>
              </a:rPr>
              <a:t>Ideas crowd sourcing feature</a:t>
            </a:r>
          </a:p>
          <a:p>
            <a:pPr>
              <a:buClr>
                <a:srgbClr val="95722B"/>
              </a:buClr>
            </a:pPr>
            <a:r>
              <a:rPr lang="en-US" sz="20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Platinum accreditation from (IDEAS UK)</a:t>
            </a:r>
            <a:r>
              <a:rPr lang="ar-AE" sz="20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endParaRPr lang="en-US" sz="20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a:buClr>
                <a:srgbClr val="95722B"/>
              </a:buClr>
            </a:pPr>
            <a:endParaRPr lang="en-US" sz="2400" b="1" dirty="0">
              <a:latin typeface="Arial" panose="020B0604020202020204" pitchFamily="34" charset="0"/>
              <a:cs typeface="Arial" panose="020B0604020202020204" pitchFamily="34" charset="0"/>
            </a:endParaRPr>
          </a:p>
          <a:p>
            <a:pPr>
              <a:buClr>
                <a:srgbClr val="95722B"/>
              </a:buClr>
            </a:pPr>
            <a:endParaRPr lang="en-US" sz="2400" b="1" dirty="0">
              <a:latin typeface="Arial" panose="020B0604020202020204" pitchFamily="34" charset="0"/>
              <a:cs typeface="Arial" panose="020B0604020202020204" pitchFamily="34" charset="0"/>
            </a:endParaRPr>
          </a:p>
          <a:p>
            <a:pPr>
              <a:buClr>
                <a:srgbClr val="95722B"/>
              </a:buClr>
            </a:pPr>
            <a:endParaRPr lang="en-US" sz="2400" b="1" dirty="0">
              <a:latin typeface="Arial" panose="020B0604020202020204" pitchFamily="34" charset="0"/>
              <a:cs typeface="Arial" panose="020B0604020202020204" pitchFamily="34" charset="0"/>
            </a:endParaRPr>
          </a:p>
          <a:p>
            <a:pPr>
              <a:buClr>
                <a:srgbClr val="95722B"/>
              </a:buClr>
            </a:pPr>
            <a:endParaRPr lang="en-US" sz="2400" b="1" dirty="0">
              <a:latin typeface="Arial" panose="020B0604020202020204" pitchFamily="34" charset="0"/>
              <a:cs typeface="Arial" panose="020B0604020202020204" pitchFamily="34" charset="0"/>
            </a:endParaRPr>
          </a:p>
          <a:p>
            <a:pPr>
              <a:buClr>
                <a:srgbClr val="95722B"/>
              </a:buClr>
            </a:pPr>
            <a:endParaRPr lang="en-US" sz="2400" b="1" dirty="0">
              <a:latin typeface="Arial" panose="020B0604020202020204" pitchFamily="34" charset="0"/>
              <a:cs typeface="Arial" panose="020B0604020202020204" pitchFamily="34" charset="0"/>
            </a:endParaRPr>
          </a:p>
          <a:p>
            <a:pPr>
              <a:buClr>
                <a:srgbClr val="95722B"/>
              </a:buClr>
            </a:pPr>
            <a:endParaRPr lang="en-US" sz="2400" b="1" dirty="0">
              <a:latin typeface="Arial" panose="020B0604020202020204" pitchFamily="34" charset="0"/>
              <a:cs typeface="Arial" panose="020B0604020202020204" pitchFamily="34" charset="0"/>
            </a:endParaRPr>
          </a:p>
          <a:p>
            <a:pPr>
              <a:buClr>
                <a:srgbClr val="95722B"/>
              </a:buClr>
            </a:pPr>
            <a:endParaRPr lang="en-US" sz="2400" b="1" dirty="0">
              <a:latin typeface="Sakkal Majalla" panose="02000000000000000000" pitchFamily="2" charset="-78"/>
              <a:cs typeface="Sakkal Majalla" panose="02000000000000000000" pitchFamily="2" charset="-78"/>
            </a:endParaRPr>
          </a:p>
          <a:p>
            <a:pPr>
              <a:buClr>
                <a:srgbClr val="95722B"/>
              </a:buClr>
            </a:pPr>
            <a:endParaRPr lang="en-US" sz="2400" b="1" dirty="0">
              <a:latin typeface="Sakkal Majalla" panose="02000000000000000000" pitchFamily="2" charset="-78"/>
              <a:cs typeface="Sakkal Majalla" panose="02000000000000000000" pitchFamily="2" charset="-78"/>
            </a:endParaRPr>
          </a:p>
        </p:txBody>
      </p:sp>
      <p:sp>
        <p:nvSpPr>
          <p:cNvPr id="10" name="Text Placeholder 9">
            <a:extLst>
              <a:ext uri="{FF2B5EF4-FFF2-40B4-BE49-F238E27FC236}">
                <a16:creationId xmlns:a16="http://schemas.microsoft.com/office/drawing/2014/main" id="{D05EBC01-CA6D-4F35-A5D9-4686C36097C0}"/>
              </a:ext>
            </a:extLst>
          </p:cNvPr>
          <p:cNvSpPr>
            <a:spLocks noGrp="1"/>
          </p:cNvSpPr>
          <p:nvPr>
            <p:ph type="body" sz="quarter" idx="3"/>
          </p:nvPr>
        </p:nvSpPr>
        <p:spPr>
          <a:xfrm>
            <a:off x="4600908" y="1653952"/>
            <a:ext cx="5183188" cy="823912"/>
          </a:xfrm>
        </p:spPr>
        <p:txBody>
          <a:bodyPr>
            <a:normAutofit/>
          </a:bodyPr>
          <a:lstStyle/>
          <a:p>
            <a:pPr marL="685800" indent="-685800" algn="ctr">
              <a:buFont typeface="Arial" panose="020B0604020202020204" pitchFamily="34" charset="0"/>
              <a:buChar char="•"/>
            </a:pPr>
            <a:r>
              <a:rPr lang="en-US" sz="4800" dirty="0">
                <a:solidFill>
                  <a:schemeClr val="accent1">
                    <a:lumMod val="75000"/>
                  </a:schemeClr>
                </a:solidFill>
                <a:latin typeface="Sakkal Majalla" panose="02000000000000000000" pitchFamily="2" charset="-78"/>
                <a:cs typeface="Sakkal Majalla" panose="02000000000000000000" pitchFamily="2" charset="-78"/>
              </a:rPr>
              <a:t>2018</a:t>
            </a:r>
          </a:p>
        </p:txBody>
      </p:sp>
      <p:pic>
        <p:nvPicPr>
          <p:cNvPr id="16" name="Content Placeholder 15">
            <a:extLst>
              <a:ext uri="{FF2B5EF4-FFF2-40B4-BE49-F238E27FC236}">
                <a16:creationId xmlns:a16="http://schemas.microsoft.com/office/drawing/2014/main" id="{FA79B82F-04AC-4009-AD3E-C80DB4CE63A3}"/>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368778" y="2513564"/>
            <a:ext cx="5183188" cy="3471069"/>
          </a:xfrm>
        </p:spPr>
      </p:pic>
      <p:sp>
        <p:nvSpPr>
          <p:cNvPr id="2" name="Footer Placeholder 1"/>
          <p:cNvSpPr>
            <a:spLocks noGrp="1"/>
          </p:cNvSpPr>
          <p:nvPr>
            <p:ph type="ftr" sz="quarter" idx="11"/>
          </p:nvPr>
        </p:nvSpPr>
        <p:spPr/>
        <p:txBody>
          <a:bodyPr/>
          <a:lstStyle/>
          <a:p>
            <a:r>
              <a:rPr lang="en-US" dirty="0"/>
              <a:t>EIA 5th Health Insurance Conference- UAE –Dubai- 08 Nov 2018</a:t>
            </a:r>
          </a:p>
        </p:txBody>
      </p:sp>
      <p:pic>
        <p:nvPicPr>
          <p:cNvPr id="14" name="Picture 13">
            <a:extLst>
              <a:ext uri="{FF2B5EF4-FFF2-40B4-BE49-F238E27FC236}">
                <a16:creationId xmlns:a16="http://schemas.microsoft.com/office/drawing/2014/main" id="{39AE16EC-B05B-49E2-9DDA-FB8420395F74}"/>
              </a:ext>
            </a:extLst>
          </p:cNvPr>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219" y="1590253"/>
            <a:ext cx="3090431" cy="791403"/>
          </a:xfrm>
          <a:prstGeom prst="rect">
            <a:avLst/>
          </a:prstGeom>
          <a:noFill/>
          <a:ln>
            <a:noFill/>
          </a:ln>
          <a:extLst/>
        </p:spPr>
      </p:pic>
      <p:pic>
        <p:nvPicPr>
          <p:cNvPr id="17" name="Picture 16" descr="X:\الابتكار\9- عضويات ومواصفات\Idea uk\2017\نهائي\التقييم\الترخيص البلاتيني\Platinum Accreditation Logo 2017.png">
            <a:extLst>
              <a:ext uri="{FF2B5EF4-FFF2-40B4-BE49-F238E27FC236}">
                <a16:creationId xmlns:a16="http://schemas.microsoft.com/office/drawing/2014/main" id="{9F838E7D-F35E-4F34-B35F-0F99307964D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8461" y="3255596"/>
            <a:ext cx="1710459" cy="84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362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4038600" y="6356350"/>
            <a:ext cx="4114800" cy="365125"/>
          </a:xfrm>
        </p:spPr>
        <p:txBody>
          <a:bodyPr/>
          <a:lstStyle/>
          <a:p>
            <a:r>
              <a:rPr lang="en-US"/>
              <a:t>EIA 5th Health Insurance Conference- UAE –Dubai- 08 Nov 2018</a:t>
            </a:r>
            <a:endParaRPr lang="en-US" dirty="0"/>
          </a:p>
        </p:txBody>
      </p:sp>
      <p:sp>
        <p:nvSpPr>
          <p:cNvPr id="4" name="Title 3">
            <a:extLst>
              <a:ext uri="{FF2B5EF4-FFF2-40B4-BE49-F238E27FC236}">
                <a16:creationId xmlns:a16="http://schemas.microsoft.com/office/drawing/2014/main" id="{4BB3212F-F7F1-4069-B55E-9E41390D533F}"/>
              </a:ext>
            </a:extLst>
          </p:cNvPr>
          <p:cNvSpPr>
            <a:spLocks noGrp="1"/>
          </p:cNvSpPr>
          <p:nvPr>
            <p:ph type="title" idx="4294967295"/>
          </p:nvPr>
        </p:nvSpPr>
        <p:spPr>
          <a:xfrm>
            <a:off x="0" y="293688"/>
            <a:ext cx="10515600" cy="1325562"/>
          </a:xfrm>
        </p:spPr>
        <p:txBody>
          <a:bodyPr>
            <a:normAutofit/>
          </a:bodyPr>
          <a:lstStyle/>
          <a:p>
            <a:r>
              <a:rPr lang="en-US" sz="3600">
                <a:solidFill>
                  <a:srgbClr val="996600"/>
                </a:solidFill>
              </a:rPr>
              <a:t>Innovative Platforms </a:t>
            </a:r>
            <a:endParaRPr lang="en-US" sz="3600" dirty="0">
              <a:solidFill>
                <a:srgbClr val="996600"/>
              </a:solidFill>
            </a:endParaRPr>
          </a:p>
        </p:txBody>
      </p:sp>
      <p:sp>
        <p:nvSpPr>
          <p:cNvPr id="7" name="Content Placeholder 6">
            <a:extLst>
              <a:ext uri="{FF2B5EF4-FFF2-40B4-BE49-F238E27FC236}">
                <a16:creationId xmlns:a16="http://schemas.microsoft.com/office/drawing/2014/main" id="{3129CEAE-E321-472F-BDAC-2252B1A65F32}"/>
              </a:ext>
            </a:extLst>
          </p:cNvPr>
          <p:cNvSpPr>
            <a:spLocks noGrp="1"/>
          </p:cNvSpPr>
          <p:nvPr>
            <p:ph sz="half" idx="4294967295"/>
          </p:nvPr>
        </p:nvSpPr>
        <p:spPr>
          <a:xfrm>
            <a:off x="418530" y="1734106"/>
            <a:ext cx="11354939" cy="3063875"/>
          </a:xfrm>
        </p:spPr>
        <p:txBody>
          <a:bodyPr>
            <a:noAutofit/>
          </a:bodyPr>
          <a:lstStyle/>
          <a:p>
            <a:r>
              <a:rPr lang="en-US" dirty="0" err="1">
                <a:latin typeface="Sakkal Majalla" panose="02000000000000000000" pitchFamily="2" charset="-78"/>
                <a:cs typeface="Sakkal Majalla" panose="02000000000000000000" pitchFamily="2" charset="-78"/>
              </a:rPr>
              <a:t>Maharati</a:t>
            </a:r>
            <a:r>
              <a:rPr lang="en-US" dirty="0">
                <a:latin typeface="Sakkal Majalla" panose="02000000000000000000" pitchFamily="2" charset="-78"/>
                <a:cs typeface="Sakkal Majalla" panose="02000000000000000000" pitchFamily="2" charset="-78"/>
              </a:rPr>
              <a:t>, an open source Moodle learning management system, </a:t>
            </a:r>
          </a:p>
          <a:p>
            <a:r>
              <a:rPr lang="en-US" dirty="0">
                <a:latin typeface="Sakkal Majalla" panose="02000000000000000000" pitchFamily="2" charset="-78"/>
                <a:cs typeface="Sakkal Majalla" panose="02000000000000000000" pitchFamily="2" charset="-78"/>
              </a:rPr>
              <a:t>Will be used to deliver training to medical and administrative personnel from the Ministry.</a:t>
            </a:r>
          </a:p>
          <a:p>
            <a:r>
              <a:rPr lang="en-US" dirty="0">
                <a:latin typeface="Sakkal Majalla" panose="02000000000000000000" pitchFamily="2" charset="-78"/>
                <a:cs typeface="Sakkal Majalla" panose="02000000000000000000" pitchFamily="2" charset="-78"/>
              </a:rPr>
              <a:t>Developed by the MOHAP Training and Development Center  TDC in Sharjah. Helping continuous skills improvement for the medical and administrative staff</a:t>
            </a:r>
          </a:p>
          <a:p>
            <a:r>
              <a:rPr lang="en-US" dirty="0">
                <a:latin typeface="Sakkal Majalla" panose="02000000000000000000" pitchFamily="2" charset="-78"/>
                <a:cs typeface="Sakkal Majalla" panose="02000000000000000000" pitchFamily="2" charset="-78"/>
              </a:rPr>
              <a:t>Using internationally accredited sources of training and knowledge; and enhance the attractiveness of the health professions in line with the Ministry's strategies.</a:t>
            </a:r>
          </a:p>
          <a:p>
            <a:r>
              <a:rPr lang="en-US" dirty="0">
                <a:latin typeface="Sakkal Majalla" panose="02000000000000000000" pitchFamily="2" charset="-78"/>
                <a:cs typeface="Sakkal Majalla" panose="02000000000000000000" pitchFamily="2" charset="-78"/>
              </a:rPr>
              <a:t>The project Showcased in GITEX 2018</a:t>
            </a:r>
          </a:p>
          <a:p>
            <a:r>
              <a:rPr lang="en-US" sz="4000" b="1" dirty="0">
                <a:solidFill>
                  <a:srgbClr val="996600"/>
                </a:solidFill>
                <a:latin typeface="Sakkal Majalla" panose="02000000000000000000" pitchFamily="2" charset="-78"/>
                <a:cs typeface="Sakkal Majalla" panose="02000000000000000000" pitchFamily="2" charset="-78"/>
              </a:rPr>
              <a:t>Let Us watch the </a:t>
            </a:r>
            <a:endParaRPr lang="en-US" sz="4000" b="1" dirty="0">
              <a:latin typeface="Sakkal Majalla" panose="02000000000000000000" pitchFamily="2" charset="-78"/>
              <a:cs typeface="Sakkal Majalla" panose="02000000000000000000" pitchFamily="2" charset="-78"/>
            </a:endParaRPr>
          </a:p>
          <a:p>
            <a:pPr>
              <a:buClr>
                <a:srgbClr val="95722B"/>
              </a:buClr>
            </a:pPr>
            <a:endParaRPr lang="en-US" b="1" dirty="0">
              <a:latin typeface="Sakkal Majalla" panose="02000000000000000000" pitchFamily="2" charset="-78"/>
              <a:cs typeface="Sakkal Majalla" panose="02000000000000000000" pitchFamily="2" charset="-78"/>
            </a:endParaRPr>
          </a:p>
          <a:p>
            <a:pPr>
              <a:buClr>
                <a:srgbClr val="95722B"/>
              </a:buClr>
            </a:pPr>
            <a:endParaRPr lang="en-US" b="1" dirty="0">
              <a:latin typeface="Sakkal Majalla" panose="02000000000000000000" pitchFamily="2" charset="-78"/>
              <a:cs typeface="Sakkal Majalla" panose="02000000000000000000" pitchFamily="2" charset="-78"/>
            </a:endParaRPr>
          </a:p>
          <a:p>
            <a:pPr>
              <a:buClr>
                <a:srgbClr val="95722B"/>
              </a:buClr>
            </a:pPr>
            <a:endParaRPr lang="en-US" b="1" dirty="0">
              <a:latin typeface="Sakkal Majalla" panose="02000000000000000000" pitchFamily="2" charset="-78"/>
              <a:cs typeface="Sakkal Majalla" panose="02000000000000000000" pitchFamily="2" charset="-78"/>
            </a:endParaRPr>
          </a:p>
          <a:p>
            <a:pPr>
              <a:buClr>
                <a:srgbClr val="95722B"/>
              </a:buClr>
            </a:pPr>
            <a:endParaRPr lang="en-US" b="1" dirty="0">
              <a:latin typeface="Sakkal Majalla" panose="02000000000000000000" pitchFamily="2" charset="-78"/>
              <a:cs typeface="Sakkal Majalla" panose="02000000000000000000" pitchFamily="2" charset="-78"/>
            </a:endParaRPr>
          </a:p>
        </p:txBody>
      </p:sp>
      <p:pic>
        <p:nvPicPr>
          <p:cNvPr id="13" name="Picture 12">
            <a:extLst>
              <a:ext uri="{FF2B5EF4-FFF2-40B4-BE49-F238E27FC236}">
                <a16:creationId xmlns:a16="http://schemas.microsoft.com/office/drawing/2014/main" id="{112DA02E-751C-4BAB-8588-9D54D9305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184854" y="4213225"/>
            <a:ext cx="2745472" cy="2143125"/>
          </a:xfrm>
          <a:prstGeom prst="rect">
            <a:avLst/>
          </a:prstGeom>
        </p:spPr>
      </p:pic>
      <p:pic>
        <p:nvPicPr>
          <p:cNvPr id="6" name="Picture 5">
            <a:extLst>
              <a:ext uri="{FF2B5EF4-FFF2-40B4-BE49-F238E27FC236}">
                <a16:creationId xmlns:a16="http://schemas.microsoft.com/office/drawing/2014/main" id="{C58FE57B-6E47-44FC-A9F8-7D26A7A4CC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6602" y="-228082"/>
            <a:ext cx="3345884" cy="2366008"/>
          </a:xfrm>
          <a:prstGeom prst="rect">
            <a:avLst/>
          </a:prstGeom>
        </p:spPr>
      </p:pic>
    </p:spTree>
    <p:extLst>
      <p:ext uri="{BB962C8B-B14F-4D97-AF65-F5344CB8AC3E}">
        <p14:creationId xmlns:p14="http://schemas.microsoft.com/office/powerpoint/2010/main" val="2725000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432313" y="6356350"/>
            <a:ext cx="4721087" cy="365125"/>
          </a:xfrm>
        </p:spPr>
        <p:txBody>
          <a:bodyPr/>
          <a:lstStyle/>
          <a:p>
            <a:r>
              <a:rPr lang="en-US" dirty="0"/>
              <a:t>EIA 5th Health Insurance Conference- UAE –Dubai- 08 Nov 2018</a:t>
            </a:r>
          </a:p>
        </p:txBody>
      </p:sp>
      <p:sp>
        <p:nvSpPr>
          <p:cNvPr id="8" name="Rectangle 7">
            <a:extLst>
              <a:ext uri="{FF2B5EF4-FFF2-40B4-BE49-F238E27FC236}">
                <a16:creationId xmlns:a16="http://schemas.microsoft.com/office/drawing/2014/main" id="{FBD04695-AD34-4575-BF7C-52189AAACA83}"/>
              </a:ext>
            </a:extLst>
          </p:cNvPr>
          <p:cNvSpPr/>
          <p:nvPr/>
        </p:nvSpPr>
        <p:spPr>
          <a:xfrm>
            <a:off x="644549" y="430707"/>
            <a:ext cx="4941857" cy="707886"/>
          </a:xfrm>
          <a:prstGeom prst="rect">
            <a:avLst/>
          </a:prstGeom>
        </p:spPr>
        <p:txBody>
          <a:bodyPr wrap="square">
            <a:spAutoFit/>
          </a:bodyPr>
          <a:lstStyle/>
          <a:p>
            <a:r>
              <a:rPr lang="en-US" sz="4000" b="1" dirty="0">
                <a:solidFill>
                  <a:srgbClr val="996600"/>
                </a:solidFill>
                <a:latin typeface="Sakkal Majalla" panose="02000000000000000000" pitchFamily="2" charset="-78"/>
                <a:cs typeface="Sakkal Majalla" panose="02000000000000000000" pitchFamily="2" charset="-78"/>
              </a:rPr>
              <a:t>Successful Stories…. </a:t>
            </a:r>
          </a:p>
        </p:txBody>
      </p:sp>
      <p:pic>
        <p:nvPicPr>
          <p:cNvPr id="9" name="Picture 8">
            <a:extLst>
              <a:ext uri="{FF2B5EF4-FFF2-40B4-BE49-F238E27FC236}">
                <a16:creationId xmlns:a16="http://schemas.microsoft.com/office/drawing/2014/main" id="{9450D79C-6F3C-41B4-B720-3A37BCE420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92" y="1475697"/>
            <a:ext cx="3155051" cy="1879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BF9143F5-0BE2-4A16-B922-EED2527E7C8B}"/>
              </a:ext>
            </a:extLst>
          </p:cNvPr>
          <p:cNvSpPr/>
          <p:nvPr/>
        </p:nvSpPr>
        <p:spPr>
          <a:xfrm>
            <a:off x="3816626" y="1740625"/>
            <a:ext cx="8018599" cy="1015663"/>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996600"/>
                </a:solidFill>
                <a:latin typeface="Sakkal Majalla" panose="02000000000000000000" pitchFamily="2" charset="-78"/>
                <a:ea typeface="Calibri" panose="020F0502020204030204" pitchFamily="34" charset="0"/>
                <a:cs typeface="Sakkal Majalla" panose="02000000000000000000" pitchFamily="2" charset="-78"/>
              </a:rPr>
              <a:t>2016</a:t>
            </a:r>
            <a:r>
              <a:rPr lang="en-US" sz="3200" b="1" dirty="0">
                <a:solidFill>
                  <a:srgbClr val="996600"/>
                </a:solidFill>
                <a:latin typeface="Sakkal Majalla" panose="02000000000000000000" pitchFamily="2" charset="-78"/>
                <a:ea typeface="Calibri" panose="020F0502020204030204" pitchFamily="34" charset="0"/>
                <a:cs typeface="Sakkal Majalla" panose="02000000000000000000" pitchFamily="2" charset="-78"/>
              </a:rPr>
              <a:t>: </a:t>
            </a:r>
            <a:r>
              <a:rPr lang="en-US"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Winning the Infosil International Award / Best Interactive Performance Indicators Panel / 2016</a:t>
            </a:r>
            <a:endParaRPr lang="en-US" sz="28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Rectangle 5">
            <a:extLst>
              <a:ext uri="{FF2B5EF4-FFF2-40B4-BE49-F238E27FC236}">
                <a16:creationId xmlns:a16="http://schemas.microsoft.com/office/drawing/2014/main" id="{90EEF8C2-2FC1-4E68-B3F2-4526CDF1AB6E}"/>
              </a:ext>
            </a:extLst>
          </p:cNvPr>
          <p:cNvSpPr/>
          <p:nvPr/>
        </p:nvSpPr>
        <p:spPr>
          <a:xfrm>
            <a:off x="244647" y="3602211"/>
            <a:ext cx="6719887" cy="954107"/>
          </a:xfrm>
          <a:prstGeom prst="rect">
            <a:avLst/>
          </a:prstGeom>
        </p:spPr>
        <p:txBody>
          <a:bodyPr wrap="square">
            <a:spAutoFit/>
          </a:bodyPr>
          <a:lstStyle/>
          <a:p>
            <a:r>
              <a:rPr lang="en-US" sz="3200" b="1" dirty="0">
                <a:solidFill>
                  <a:srgbClr val="996600"/>
                </a:solidFill>
                <a:latin typeface="Sakkal Majalla" panose="02000000000000000000" pitchFamily="2" charset="-78"/>
                <a:cs typeface="Sakkal Majalla" panose="02000000000000000000" pitchFamily="2" charset="-78"/>
              </a:rPr>
              <a:t>2017: </a:t>
            </a:r>
            <a:r>
              <a:rPr lang="en-US" sz="2400" b="1" dirty="0">
                <a:latin typeface="Sakkal Majalla" panose="02000000000000000000" pitchFamily="2" charset="-78"/>
                <a:cs typeface="Sakkal Majalla" panose="02000000000000000000" pitchFamily="2" charset="-78"/>
              </a:rPr>
              <a:t>Ministry of Health &amp; Prevention wins first place for its Heroes of Health smart application</a:t>
            </a:r>
            <a:endParaRPr lang="en-US" sz="2400" dirty="0">
              <a:latin typeface="Sakkal Majalla" panose="02000000000000000000" pitchFamily="2" charset="-78"/>
              <a:cs typeface="Sakkal Majalla" panose="02000000000000000000" pitchFamily="2" charset="-78"/>
            </a:endParaRPr>
          </a:p>
        </p:txBody>
      </p:sp>
      <p:pic>
        <p:nvPicPr>
          <p:cNvPr id="12" name="Picture 11" descr="A group of people posing for the camera&#10;&#10;Description automatically generated">
            <a:extLst>
              <a:ext uri="{FF2B5EF4-FFF2-40B4-BE49-F238E27FC236}">
                <a16:creationId xmlns:a16="http://schemas.microsoft.com/office/drawing/2014/main" id="{1E323830-3864-4876-8B24-23750A8A8E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9426" y="3711099"/>
            <a:ext cx="4068417" cy="2225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9">
            <a:extLst>
              <a:ext uri="{FF2B5EF4-FFF2-40B4-BE49-F238E27FC236}">
                <a16:creationId xmlns:a16="http://schemas.microsoft.com/office/drawing/2014/main" id="{38EC63EC-FA18-4D1D-9A96-D536262D69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5776" y="4502786"/>
            <a:ext cx="2878758" cy="1434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47927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432313" y="6356350"/>
            <a:ext cx="4721087" cy="365125"/>
          </a:xfrm>
        </p:spPr>
        <p:txBody>
          <a:bodyPr/>
          <a:lstStyle/>
          <a:p>
            <a:r>
              <a:rPr lang="en-US" dirty="0"/>
              <a:t>EIA 5th Health Insurance Conference- UAE –Dubai- 08 Nov 2018</a:t>
            </a:r>
          </a:p>
        </p:txBody>
      </p:sp>
      <p:sp>
        <p:nvSpPr>
          <p:cNvPr id="8" name="Rectangle 7">
            <a:extLst>
              <a:ext uri="{FF2B5EF4-FFF2-40B4-BE49-F238E27FC236}">
                <a16:creationId xmlns:a16="http://schemas.microsoft.com/office/drawing/2014/main" id="{FBD04695-AD34-4575-BF7C-52189AAACA83}"/>
              </a:ext>
            </a:extLst>
          </p:cNvPr>
          <p:cNvSpPr/>
          <p:nvPr/>
        </p:nvSpPr>
        <p:spPr>
          <a:xfrm>
            <a:off x="3816626" y="1161729"/>
            <a:ext cx="4941857" cy="523220"/>
          </a:xfrm>
          <a:prstGeom prst="rect">
            <a:avLst/>
          </a:prstGeom>
        </p:spPr>
        <p:txBody>
          <a:bodyPr wrap="square">
            <a:spAutoFit/>
          </a:bodyPr>
          <a:lstStyle/>
          <a:p>
            <a:r>
              <a:rPr lang="en-US" sz="2800" b="1" dirty="0">
                <a:solidFill>
                  <a:srgbClr val="996600"/>
                </a:solidFill>
                <a:latin typeface="Sakkal Majalla" panose="02000000000000000000" pitchFamily="2" charset="-78"/>
                <a:cs typeface="Sakkal Majalla" panose="02000000000000000000" pitchFamily="2" charset="-78"/>
              </a:rPr>
              <a:t>Another Successful Stories….2017 </a:t>
            </a:r>
          </a:p>
        </p:txBody>
      </p:sp>
      <p:sp>
        <p:nvSpPr>
          <p:cNvPr id="5" name="Rectangle 4">
            <a:extLst>
              <a:ext uri="{FF2B5EF4-FFF2-40B4-BE49-F238E27FC236}">
                <a16:creationId xmlns:a16="http://schemas.microsoft.com/office/drawing/2014/main" id="{BF9143F5-0BE2-4A16-B922-EED2527E7C8B}"/>
              </a:ext>
            </a:extLst>
          </p:cNvPr>
          <p:cNvSpPr/>
          <p:nvPr/>
        </p:nvSpPr>
        <p:spPr>
          <a:xfrm>
            <a:off x="3816625" y="1976927"/>
            <a:ext cx="8018599" cy="1938992"/>
          </a:xfrm>
          <a:prstGeom prst="rect">
            <a:avLst/>
          </a:prstGeom>
        </p:spPr>
        <p:txBody>
          <a:bodyPr wrap="square">
            <a:spAutoFit/>
          </a:bodyPr>
          <a:lstStyle/>
          <a:p>
            <a:pPr marL="457200" indent="-457200">
              <a:buFont typeface="Arial" panose="020B0604020202020204" pitchFamily="34" charset="0"/>
              <a:buChar char="•"/>
            </a:pPr>
            <a:r>
              <a:rPr lang="en-US" sz="2400" b="1" dirty="0">
                <a:solidFill>
                  <a:srgbClr val="996600"/>
                </a:solidFill>
                <a:latin typeface="Sakkal Majalla" panose="02000000000000000000" pitchFamily="2" charset="-78"/>
                <a:cs typeface="Sakkal Majalla" panose="02000000000000000000" pitchFamily="2" charset="-78"/>
              </a:rPr>
              <a:t>Afkari System from MBRCGI, Total 750 ideas, 140 short listed, 30 selected, 10 funded &amp; 3 won.</a:t>
            </a:r>
            <a:endParaRPr lang="en-US" sz="2400" b="1" dirty="0">
              <a:solidFill>
                <a:srgbClr val="996600"/>
              </a:solidFill>
              <a:latin typeface="Sakkal Majalla" panose="02000000000000000000" pitchFamily="2" charset="-78"/>
              <a:ea typeface="Calibri" panose="020F0502020204030204" pitchFamily="34" charset="0"/>
              <a:cs typeface="Sakkal Majalla" panose="02000000000000000000" pitchFamily="2" charset="-78"/>
            </a:endParaRPr>
          </a:p>
          <a:p>
            <a:pPr marL="457200" indent="-457200">
              <a:buFont typeface="Arial" panose="020B0604020202020204" pitchFamily="34" charset="0"/>
              <a:buChar char="•"/>
            </a:pPr>
            <a:r>
              <a:rPr lang="en-US"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Third prize / Afkari Fund Initiative in the Diabetic Foot clinic project</a:t>
            </a:r>
          </a:p>
          <a:p>
            <a:pPr marL="457200" indent="-457200">
              <a:buFont typeface="Arial" panose="020B0604020202020204" pitchFamily="34" charset="0"/>
              <a:buChar char="•"/>
            </a:pPr>
            <a:r>
              <a:rPr lang="en-US" sz="2400" dirty="0">
                <a:latin typeface="Sakkal Majalla" panose="02000000000000000000" pitchFamily="2" charset="-78"/>
                <a:cs typeface="Sakkal Majalla" panose="02000000000000000000" pitchFamily="2" charset="-78"/>
              </a:rPr>
              <a:t>https://www.youtube.com/watch?v=zpKD1IblCdk#action=share</a:t>
            </a:r>
          </a:p>
          <a:p>
            <a:endParaRPr lang="en-US"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Rectangle 5">
            <a:extLst>
              <a:ext uri="{FF2B5EF4-FFF2-40B4-BE49-F238E27FC236}">
                <a16:creationId xmlns:a16="http://schemas.microsoft.com/office/drawing/2014/main" id="{90EEF8C2-2FC1-4E68-B3F2-4526CDF1AB6E}"/>
              </a:ext>
            </a:extLst>
          </p:cNvPr>
          <p:cNvSpPr/>
          <p:nvPr/>
        </p:nvSpPr>
        <p:spPr>
          <a:xfrm>
            <a:off x="194538" y="4640687"/>
            <a:ext cx="7732143" cy="1877437"/>
          </a:xfrm>
          <a:prstGeom prst="rect">
            <a:avLst/>
          </a:prstGeom>
        </p:spPr>
        <p:txBody>
          <a:bodyPr wrap="square">
            <a:spAutoFit/>
          </a:bodyPr>
          <a:lstStyle/>
          <a:p>
            <a:pPr marL="342900" indent="-342900">
              <a:buFont typeface="Arial" panose="020B0604020202020204" pitchFamily="34" charset="0"/>
              <a:buChar char="•"/>
            </a:pPr>
            <a:r>
              <a:rPr lang="en-US" sz="2400" b="1" dirty="0">
                <a:latin typeface="Sakkal Majalla" panose="02000000000000000000" pitchFamily="2" charset="-78"/>
                <a:ea typeface="Calibri" panose="020F0502020204030204" pitchFamily="34" charset="0"/>
                <a:cs typeface="Sakkal Majalla" panose="02000000000000000000" pitchFamily="2" charset="-78"/>
              </a:rPr>
              <a:t>Happiness Window": An outside window in the center for clearance of transactions of the elderly and special needs</a:t>
            </a:r>
          </a:p>
          <a:p>
            <a:pPr marL="342900" indent="-342900">
              <a:buFont typeface="Arial" panose="020B0604020202020204" pitchFamily="34" charset="0"/>
              <a:buChar char="•"/>
            </a:pPr>
            <a:r>
              <a:rPr lang="en-US" sz="2400" b="1" dirty="0">
                <a:latin typeface="Sakkal Majalla" panose="02000000000000000000" pitchFamily="2" charset="-78"/>
                <a:cs typeface="Sakkal Majalla" panose="02000000000000000000" pitchFamily="2" charset="-78"/>
              </a:rPr>
              <a:t>https://www.youtube.com/watch?v=CripkdUy11k#action=share</a:t>
            </a:r>
          </a:p>
          <a:p>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a:p>
            <a:endParaRPr lang="en-US" sz="2000" dirty="0">
              <a:latin typeface="Sakkal Majalla" panose="02000000000000000000" pitchFamily="2" charset="-78"/>
              <a:cs typeface="Sakkal Majalla" panose="02000000000000000000" pitchFamily="2" charset="-78"/>
            </a:endParaRPr>
          </a:p>
        </p:txBody>
      </p:sp>
      <p:pic>
        <p:nvPicPr>
          <p:cNvPr id="10" name="Picture 3">
            <a:extLst>
              <a:ext uri="{FF2B5EF4-FFF2-40B4-BE49-F238E27FC236}">
                <a16:creationId xmlns:a16="http://schemas.microsoft.com/office/drawing/2014/main" id="{63467725-CE75-4855-B40B-6CF5CCFE1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38" y="94594"/>
            <a:ext cx="1634262" cy="163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A76C66DD-87F7-4DA6-B682-94A0F53451F1}"/>
              </a:ext>
            </a:extLst>
          </p:cNvPr>
          <p:cNvPicPr>
            <a:picLocks noChangeAspect="1"/>
          </p:cNvPicPr>
          <p:nvPr/>
        </p:nvPicPr>
        <p:blipFill>
          <a:blip r:embed="rId5"/>
          <a:stretch>
            <a:fillRect/>
          </a:stretch>
        </p:blipFill>
        <p:spPr>
          <a:xfrm>
            <a:off x="356118" y="1992984"/>
            <a:ext cx="3269838" cy="2313270"/>
          </a:xfrm>
          <a:prstGeom prst="rect">
            <a:avLst/>
          </a:prstGeom>
        </p:spPr>
      </p:pic>
      <p:pic>
        <p:nvPicPr>
          <p:cNvPr id="13" name="Picture 12">
            <a:extLst>
              <a:ext uri="{FF2B5EF4-FFF2-40B4-BE49-F238E27FC236}">
                <a16:creationId xmlns:a16="http://schemas.microsoft.com/office/drawing/2014/main" id="{A1D212B4-CC8D-4636-AFA3-633CDD69DEF4}"/>
              </a:ext>
            </a:extLst>
          </p:cNvPr>
          <p:cNvPicPr>
            <a:picLocks noChangeAspect="1"/>
          </p:cNvPicPr>
          <p:nvPr/>
        </p:nvPicPr>
        <p:blipFill>
          <a:blip r:embed="rId6"/>
          <a:stretch>
            <a:fillRect/>
          </a:stretch>
        </p:blipFill>
        <p:spPr>
          <a:xfrm>
            <a:off x="7926681" y="4113016"/>
            <a:ext cx="3848806" cy="2039983"/>
          </a:xfrm>
          <a:prstGeom prst="rect">
            <a:avLst/>
          </a:prstGeom>
        </p:spPr>
      </p:pic>
      <p:pic>
        <p:nvPicPr>
          <p:cNvPr id="16" name="Picture 15">
            <a:extLst>
              <a:ext uri="{FF2B5EF4-FFF2-40B4-BE49-F238E27FC236}">
                <a16:creationId xmlns:a16="http://schemas.microsoft.com/office/drawing/2014/main" id="{BD7D329F-98A3-4EA3-BDBB-DB16F7C9D7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562945" y="3585879"/>
            <a:ext cx="845601" cy="660079"/>
          </a:xfrm>
          <a:prstGeom prst="rect">
            <a:avLst/>
          </a:prstGeom>
        </p:spPr>
      </p:pic>
      <p:pic>
        <p:nvPicPr>
          <p:cNvPr id="17" name="Picture 16">
            <a:extLst>
              <a:ext uri="{FF2B5EF4-FFF2-40B4-BE49-F238E27FC236}">
                <a16:creationId xmlns:a16="http://schemas.microsoft.com/office/drawing/2014/main" id="{49C2F72A-FAED-4A70-A179-3BA692E175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5461" y="5959720"/>
            <a:ext cx="1079523" cy="660079"/>
          </a:xfrm>
          <a:prstGeom prst="rect">
            <a:avLst/>
          </a:prstGeom>
        </p:spPr>
      </p:pic>
    </p:spTree>
    <p:extLst>
      <p:ext uri="{BB962C8B-B14F-4D97-AF65-F5344CB8AC3E}">
        <p14:creationId xmlns:p14="http://schemas.microsoft.com/office/powerpoint/2010/main" val="1347117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432313" y="6356350"/>
            <a:ext cx="4721087" cy="365125"/>
          </a:xfrm>
        </p:spPr>
        <p:txBody>
          <a:bodyPr/>
          <a:lstStyle/>
          <a:p>
            <a:r>
              <a:rPr lang="en-US" dirty="0"/>
              <a:t>EIA 5th Health Insurance Conference- UAE –Dubai- 08 Nov 2018</a:t>
            </a:r>
          </a:p>
        </p:txBody>
      </p:sp>
      <p:sp>
        <p:nvSpPr>
          <p:cNvPr id="8" name="Rectangle 7">
            <a:extLst>
              <a:ext uri="{FF2B5EF4-FFF2-40B4-BE49-F238E27FC236}">
                <a16:creationId xmlns:a16="http://schemas.microsoft.com/office/drawing/2014/main" id="{FBD04695-AD34-4575-BF7C-52189AAACA83}"/>
              </a:ext>
            </a:extLst>
          </p:cNvPr>
          <p:cNvSpPr/>
          <p:nvPr/>
        </p:nvSpPr>
        <p:spPr>
          <a:xfrm>
            <a:off x="3816626" y="1161729"/>
            <a:ext cx="4941857" cy="523220"/>
          </a:xfrm>
          <a:prstGeom prst="rect">
            <a:avLst/>
          </a:prstGeom>
        </p:spPr>
        <p:txBody>
          <a:bodyPr wrap="square">
            <a:spAutoFit/>
          </a:bodyPr>
          <a:lstStyle/>
          <a:p>
            <a:r>
              <a:rPr lang="en-US" sz="2800" b="1" dirty="0">
                <a:solidFill>
                  <a:srgbClr val="996600"/>
                </a:solidFill>
                <a:latin typeface="Sakkal Majalla" panose="02000000000000000000" pitchFamily="2" charset="-78"/>
                <a:cs typeface="Sakkal Majalla" panose="02000000000000000000" pitchFamily="2" charset="-78"/>
              </a:rPr>
              <a:t>Another Successful Stories….2018 </a:t>
            </a:r>
          </a:p>
        </p:txBody>
      </p:sp>
      <p:pic>
        <p:nvPicPr>
          <p:cNvPr id="7" name="Picture 6" descr="A picture containing indoor&#10;&#10;Description automatically generated">
            <a:extLst>
              <a:ext uri="{FF2B5EF4-FFF2-40B4-BE49-F238E27FC236}">
                <a16:creationId xmlns:a16="http://schemas.microsoft.com/office/drawing/2014/main" id="{272C06B0-CE88-41B8-A728-03C2FC1B2D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127" y="3527683"/>
            <a:ext cx="4721087" cy="2488804"/>
          </a:xfrm>
          <a:prstGeom prst="rect">
            <a:avLst/>
          </a:prstGeom>
        </p:spPr>
      </p:pic>
      <p:sp>
        <p:nvSpPr>
          <p:cNvPr id="14" name="Rectangle 13">
            <a:extLst>
              <a:ext uri="{FF2B5EF4-FFF2-40B4-BE49-F238E27FC236}">
                <a16:creationId xmlns:a16="http://schemas.microsoft.com/office/drawing/2014/main" id="{B84E58F4-6E38-4B7D-954B-F504D3487BB4}"/>
              </a:ext>
            </a:extLst>
          </p:cNvPr>
          <p:cNvSpPr/>
          <p:nvPr/>
        </p:nvSpPr>
        <p:spPr>
          <a:xfrm>
            <a:off x="6589127" y="2375132"/>
            <a:ext cx="4529447" cy="830997"/>
          </a:xfrm>
          <a:prstGeom prst="rect">
            <a:avLst/>
          </a:prstGeom>
        </p:spPr>
        <p:txBody>
          <a:bodyPr wrap="square">
            <a:spAutoFit/>
          </a:bodyPr>
          <a:lstStyle/>
          <a:p>
            <a:pPr marL="342900" indent="-342900">
              <a:buFont typeface="Arial" panose="020B0604020202020204" pitchFamily="34" charset="0"/>
              <a:buChar char="•"/>
            </a:pPr>
            <a:r>
              <a:rPr lang="en-US" sz="2400" b="1" dirty="0">
                <a:solidFill>
                  <a:srgbClr val="BA9653"/>
                </a:solidFill>
                <a:latin typeface="Calibri" panose="020F0502020204030204" pitchFamily="34" charset="0"/>
                <a:ea typeface="Times New Roman" panose="02020603050405020304" pitchFamily="18" charset="0"/>
                <a:cs typeface="Sakkal Majalla" panose="02000000000000000000" pitchFamily="2" charset="-78"/>
              </a:rPr>
              <a:t>Smart Robotic Pharmacy in Fujairah Hospital</a:t>
            </a:r>
            <a:endParaRPr lang="en-US"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8" name="Rectangle 17">
            <a:extLst>
              <a:ext uri="{FF2B5EF4-FFF2-40B4-BE49-F238E27FC236}">
                <a16:creationId xmlns:a16="http://schemas.microsoft.com/office/drawing/2014/main" id="{6A798FC9-96D7-43AA-A93E-20C028AC99BE}"/>
              </a:ext>
            </a:extLst>
          </p:cNvPr>
          <p:cNvSpPr/>
          <p:nvPr/>
        </p:nvSpPr>
        <p:spPr>
          <a:xfrm>
            <a:off x="612234" y="2334960"/>
            <a:ext cx="3922646" cy="830997"/>
          </a:xfrm>
          <a:prstGeom prst="rect">
            <a:avLst/>
          </a:prstGeom>
        </p:spPr>
        <p:txBody>
          <a:bodyPr wrap="square">
            <a:spAutoFit/>
          </a:bodyPr>
          <a:lstStyle/>
          <a:p>
            <a:pPr marL="342900" indent="-342900">
              <a:buFont typeface="Arial" panose="020B0604020202020204" pitchFamily="34" charset="0"/>
              <a:buChar char="•"/>
            </a:pPr>
            <a:r>
              <a:rPr lang="en-US" sz="2400" b="1" dirty="0">
                <a:solidFill>
                  <a:srgbClr val="BA9653"/>
                </a:solidFill>
                <a:latin typeface="Calibri" panose="020F0502020204030204" pitchFamily="34" charset="0"/>
                <a:ea typeface="Times New Roman" panose="02020603050405020304" pitchFamily="18" charset="0"/>
                <a:cs typeface="Sakkal Majalla" panose="02000000000000000000" pitchFamily="2" charset="-78"/>
              </a:rPr>
              <a:t>Smart Robotic Surgery in Al Qassimi  Hospital</a:t>
            </a:r>
            <a:endParaRPr lang="en-US"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pic>
        <p:nvPicPr>
          <p:cNvPr id="15" name="Picture 14" descr="A group of people in a room&#10;&#10;Description automatically generated">
            <a:extLst>
              <a:ext uri="{FF2B5EF4-FFF2-40B4-BE49-F238E27FC236}">
                <a16:creationId xmlns:a16="http://schemas.microsoft.com/office/drawing/2014/main" id="{6D7C64A9-459B-45DB-BEE5-6925864863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676" y="3527683"/>
            <a:ext cx="4407176" cy="2488804"/>
          </a:xfrm>
          <a:prstGeom prst="rect">
            <a:avLst/>
          </a:prstGeom>
        </p:spPr>
      </p:pic>
    </p:spTree>
    <p:extLst>
      <p:ext uri="{BB962C8B-B14F-4D97-AF65-F5344CB8AC3E}">
        <p14:creationId xmlns:p14="http://schemas.microsoft.com/office/powerpoint/2010/main" val="2392488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65580"/>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432313" y="6356350"/>
            <a:ext cx="4721087" cy="365125"/>
          </a:xfrm>
        </p:spPr>
        <p:txBody>
          <a:bodyPr/>
          <a:lstStyle/>
          <a:p>
            <a:r>
              <a:rPr lang="en-US" dirty="0"/>
              <a:t>EIA 5th Health Insurance Conference- UAE –Dubai- 08 Nov 2018</a:t>
            </a:r>
          </a:p>
        </p:txBody>
      </p:sp>
      <p:sp>
        <p:nvSpPr>
          <p:cNvPr id="5" name="Rectangle 4">
            <a:extLst>
              <a:ext uri="{FF2B5EF4-FFF2-40B4-BE49-F238E27FC236}">
                <a16:creationId xmlns:a16="http://schemas.microsoft.com/office/drawing/2014/main" id="{BF9143F5-0BE2-4A16-B922-EED2527E7C8B}"/>
              </a:ext>
            </a:extLst>
          </p:cNvPr>
          <p:cNvSpPr/>
          <p:nvPr/>
        </p:nvSpPr>
        <p:spPr>
          <a:xfrm>
            <a:off x="410817" y="967457"/>
            <a:ext cx="8018599" cy="830997"/>
          </a:xfrm>
          <a:prstGeom prst="rect">
            <a:avLst/>
          </a:prstGeom>
        </p:spPr>
        <p:txBody>
          <a:bodyPr wrap="square">
            <a:spAutoFit/>
          </a:bodyPr>
          <a:lstStyle/>
          <a:p>
            <a:pPr marL="342900" indent="-342900">
              <a:buFont typeface="Arial" panose="020B0604020202020204" pitchFamily="34" charset="0"/>
              <a:buChar char="•"/>
            </a:pPr>
            <a:r>
              <a:rPr lang="en-US" sz="2400" b="1" dirty="0">
                <a:solidFill>
                  <a:srgbClr val="BA9653"/>
                </a:solidFill>
                <a:latin typeface="Calibri" panose="020F0502020204030204" pitchFamily="34" charset="0"/>
                <a:ea typeface="Times New Roman" panose="02020603050405020304" pitchFamily="18" charset="0"/>
                <a:cs typeface="Sakkal Majalla" panose="02000000000000000000" pitchFamily="2" charset="-78"/>
              </a:rPr>
              <a:t>Smart Physiotherapy Rehabilitation Initiative</a:t>
            </a:r>
            <a:endParaRPr lang="en-US" sz="2400" dirty="0"/>
          </a:p>
          <a:p>
            <a:endParaRPr lang="en-US"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p:txBody>
      </p:sp>
      <p:pic>
        <p:nvPicPr>
          <p:cNvPr id="20" name="Picture 19" descr="A person wearing a hat&#10;&#10;Description automatically generated">
            <a:extLst>
              <a:ext uri="{FF2B5EF4-FFF2-40B4-BE49-F238E27FC236}">
                <a16:creationId xmlns:a16="http://schemas.microsoft.com/office/drawing/2014/main" id="{305FF9AC-C157-4997-AE54-AA77C3A1E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17" y="2107499"/>
            <a:ext cx="2703444" cy="2122299"/>
          </a:xfrm>
          <a:prstGeom prst="rect">
            <a:avLst/>
          </a:prstGeom>
        </p:spPr>
      </p:pic>
      <p:pic>
        <p:nvPicPr>
          <p:cNvPr id="22" name="Picture 21">
            <a:extLst>
              <a:ext uri="{FF2B5EF4-FFF2-40B4-BE49-F238E27FC236}">
                <a16:creationId xmlns:a16="http://schemas.microsoft.com/office/drawing/2014/main" id="{790ADBD0-9EF8-4AB6-B98F-3C6D16F1E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6520" y="1680564"/>
            <a:ext cx="4986995" cy="2700683"/>
          </a:xfrm>
          <a:prstGeom prst="rect">
            <a:avLst/>
          </a:prstGeom>
        </p:spPr>
      </p:pic>
      <p:sp>
        <p:nvSpPr>
          <p:cNvPr id="23" name="Rectangle 22">
            <a:extLst>
              <a:ext uri="{FF2B5EF4-FFF2-40B4-BE49-F238E27FC236}">
                <a16:creationId xmlns:a16="http://schemas.microsoft.com/office/drawing/2014/main" id="{A96A4527-D89B-42C0-BCF0-FD828F7CDE2A}"/>
              </a:ext>
            </a:extLst>
          </p:cNvPr>
          <p:cNvSpPr/>
          <p:nvPr/>
        </p:nvSpPr>
        <p:spPr>
          <a:xfrm>
            <a:off x="6756520" y="4553190"/>
            <a:ext cx="5240942" cy="1631216"/>
          </a:xfrm>
          <a:prstGeom prst="rect">
            <a:avLst/>
          </a:prstGeom>
        </p:spPr>
        <p:txBody>
          <a:bodyPr wrap="square">
            <a:spAutoFit/>
          </a:bodyPr>
          <a:lstStyle/>
          <a:p>
            <a:r>
              <a:rPr lang="en-US" sz="2000" dirty="0">
                <a:solidFill>
                  <a:srgbClr val="4A4A4A"/>
                </a:solidFill>
                <a:latin typeface="Sakkal Majalla" panose="02000000000000000000" pitchFamily="2" charset="-78"/>
                <a:cs typeface="Sakkal Majalla" panose="02000000000000000000" pitchFamily="2" charset="-78"/>
              </a:rPr>
              <a:t>Games developed specially for rehabilitation in physiotherapy for patients of stroke, cerebral palsy and similar conditions, as it rolls out use of artificial intelligence (AI) and virtual reality (VR) in hospitals. The AI system is already in use in Ras Al Khaimah Physiotherapy and Sports Centre.</a:t>
            </a:r>
            <a:endParaRPr lang="en-US" sz="2000" dirty="0">
              <a:latin typeface="Sakkal Majalla" panose="02000000000000000000" pitchFamily="2" charset="-78"/>
              <a:cs typeface="Sakkal Majalla" panose="02000000000000000000" pitchFamily="2" charset="-78"/>
            </a:endParaRPr>
          </a:p>
        </p:txBody>
      </p:sp>
      <p:pic>
        <p:nvPicPr>
          <p:cNvPr id="25" name="Picture 24" descr="A close up of a person&#10;&#10;Description automatically generated">
            <a:extLst>
              <a:ext uri="{FF2B5EF4-FFF2-40B4-BE49-F238E27FC236}">
                <a16:creationId xmlns:a16="http://schemas.microsoft.com/office/drawing/2014/main" id="{A6AD203D-9876-4570-879A-EF09C2273C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4261" y="2177602"/>
            <a:ext cx="3432313" cy="2122298"/>
          </a:xfrm>
          <a:prstGeom prst="rect">
            <a:avLst/>
          </a:prstGeom>
        </p:spPr>
      </p:pic>
    </p:spTree>
    <p:extLst>
      <p:ext uri="{BB962C8B-B14F-4D97-AF65-F5344CB8AC3E}">
        <p14:creationId xmlns:p14="http://schemas.microsoft.com/office/powerpoint/2010/main" val="3572816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EIA 5th Health Insurance Conference- UAE –Dubai- 08 Nov 2018</a:t>
            </a:r>
          </a:p>
        </p:txBody>
      </p:sp>
      <p:sp>
        <p:nvSpPr>
          <p:cNvPr id="28" name="Rectangle 27">
            <a:extLst>
              <a:ext uri="{FF2B5EF4-FFF2-40B4-BE49-F238E27FC236}">
                <a16:creationId xmlns:a16="http://schemas.microsoft.com/office/drawing/2014/main" id="{8AC2C2A3-BB95-4211-A37C-47A9BB7AED0E}"/>
              </a:ext>
            </a:extLst>
          </p:cNvPr>
          <p:cNvSpPr/>
          <p:nvPr/>
        </p:nvSpPr>
        <p:spPr>
          <a:xfrm>
            <a:off x="1291986" y="769886"/>
            <a:ext cx="5755102" cy="584775"/>
          </a:xfrm>
          <a:prstGeom prst="rect">
            <a:avLst/>
          </a:prstGeom>
        </p:spPr>
        <p:txBody>
          <a:bodyPr wrap="none">
            <a:spAutoFit/>
          </a:bodyPr>
          <a:lstStyle/>
          <a:p>
            <a:pPr lvl="0"/>
            <a:r>
              <a:rPr lang="en-US" sz="3200" dirty="0">
                <a:solidFill>
                  <a:srgbClr val="996600"/>
                </a:solidFill>
                <a:latin typeface="Sakkal Majalla" panose="02000000000000000000" pitchFamily="2" charset="-78"/>
                <a:cs typeface="Sakkal Majalla" panose="02000000000000000000" pitchFamily="2" charset="-78"/>
              </a:rPr>
              <a:t>Station 5: Photo Gallery. ..Creating a Culture </a:t>
            </a:r>
          </a:p>
        </p:txBody>
      </p:sp>
      <p:sp>
        <p:nvSpPr>
          <p:cNvPr id="29" name="Oval 28">
            <a:extLst>
              <a:ext uri="{FF2B5EF4-FFF2-40B4-BE49-F238E27FC236}">
                <a16:creationId xmlns:a16="http://schemas.microsoft.com/office/drawing/2014/main" id="{4CB3147B-11EF-49A1-AD49-A2B9B3A8ADCE}"/>
              </a:ext>
            </a:extLst>
          </p:cNvPr>
          <p:cNvSpPr/>
          <p:nvPr/>
        </p:nvSpPr>
        <p:spPr>
          <a:xfrm>
            <a:off x="213906" y="443732"/>
            <a:ext cx="878282" cy="878282"/>
          </a:xfrm>
          <a:prstGeom prst="ellipse">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30" name="Chord 29">
            <a:extLst>
              <a:ext uri="{FF2B5EF4-FFF2-40B4-BE49-F238E27FC236}">
                <a16:creationId xmlns:a16="http://schemas.microsoft.com/office/drawing/2014/main" id="{38E97360-8EFB-4069-8457-7F35AA3C9FD0}"/>
              </a:ext>
            </a:extLst>
          </p:cNvPr>
          <p:cNvSpPr/>
          <p:nvPr/>
        </p:nvSpPr>
        <p:spPr>
          <a:xfrm>
            <a:off x="301735" y="544812"/>
            <a:ext cx="702626" cy="702626"/>
          </a:xfrm>
          <a:prstGeom prst="chord">
            <a:avLst>
              <a:gd name="adj1" fmla="val 20431728"/>
              <a:gd name="adj2" fmla="val 11968272"/>
            </a:avLst>
          </a:prstGeom>
          <a:solidFill>
            <a:srgbClr val="99660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33" name="Picture 32">
            <a:extLst>
              <a:ext uri="{FF2B5EF4-FFF2-40B4-BE49-F238E27FC236}">
                <a16:creationId xmlns:a16="http://schemas.microsoft.com/office/drawing/2014/main" id="{80339378-B725-4A22-A36C-0C5F0D376B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06" y="2616527"/>
            <a:ext cx="3165516" cy="2050122"/>
          </a:xfrm>
          <a:prstGeom prst="rect">
            <a:avLst/>
          </a:prstGeom>
        </p:spPr>
      </p:pic>
      <p:sp>
        <p:nvSpPr>
          <p:cNvPr id="3" name="Rectangle 2">
            <a:extLst>
              <a:ext uri="{FF2B5EF4-FFF2-40B4-BE49-F238E27FC236}">
                <a16:creationId xmlns:a16="http://schemas.microsoft.com/office/drawing/2014/main" id="{6465583F-351A-4005-8008-50972E9FCE62}"/>
              </a:ext>
            </a:extLst>
          </p:cNvPr>
          <p:cNvSpPr/>
          <p:nvPr/>
        </p:nvSpPr>
        <p:spPr>
          <a:xfrm>
            <a:off x="2624159" y="1489041"/>
            <a:ext cx="5707012" cy="523220"/>
          </a:xfrm>
          <a:prstGeom prst="rect">
            <a:avLst/>
          </a:prstGeom>
        </p:spPr>
        <p:txBody>
          <a:bodyPr wrap="none">
            <a:spAutoFit/>
          </a:bodyPr>
          <a:lstStyle/>
          <a:p>
            <a:r>
              <a:rPr lang="en-US" sz="2800" b="1" dirty="0">
                <a:latin typeface="Sakkal Majalla" panose="02000000000000000000" pitchFamily="2" charset="-78"/>
                <a:cs typeface="Sakkal Majalla" panose="02000000000000000000" pitchFamily="2" charset="-78"/>
              </a:rPr>
              <a:t>5 Permeant Innovation Labs (Hubs) across UAE</a:t>
            </a:r>
          </a:p>
        </p:txBody>
      </p:sp>
      <p:sp>
        <p:nvSpPr>
          <p:cNvPr id="4" name="Rectangle 3">
            <a:extLst>
              <a:ext uri="{FF2B5EF4-FFF2-40B4-BE49-F238E27FC236}">
                <a16:creationId xmlns:a16="http://schemas.microsoft.com/office/drawing/2014/main" id="{0831F945-6F6C-4F9D-9C01-E913A2C2DB18}"/>
              </a:ext>
            </a:extLst>
          </p:cNvPr>
          <p:cNvSpPr/>
          <p:nvPr/>
        </p:nvSpPr>
        <p:spPr>
          <a:xfrm>
            <a:off x="1028324" y="2208387"/>
            <a:ext cx="1993816" cy="369332"/>
          </a:xfrm>
          <a:prstGeom prst="rect">
            <a:avLst/>
          </a:prstGeom>
        </p:spPr>
        <p:txBody>
          <a:bodyPr wrap="none">
            <a:spAutoFit/>
          </a:bodyPr>
          <a:lstStyle/>
          <a:p>
            <a:r>
              <a:rPr lang="en-US" dirty="0"/>
              <a:t>@ MOHAP –Dubai </a:t>
            </a:r>
          </a:p>
        </p:txBody>
      </p:sp>
      <p:pic>
        <p:nvPicPr>
          <p:cNvPr id="10" name="Picture 9" descr="C:\Users\512025\Desktop\مكتب التنسيق والمتابعة\MOHAP\MOHAP\5\UAE_MOHAP_brandmark_Vertical_CMYK_AE.jpg">
            <a:extLst>
              <a:ext uri="{FF2B5EF4-FFF2-40B4-BE49-F238E27FC236}">
                <a16:creationId xmlns:a16="http://schemas.microsoft.com/office/drawing/2014/main" id="{AD242827-41A1-4C09-B4D3-0C7008F1DD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65580"/>
            <a:ext cx="2134271" cy="1242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CBAE947-0051-4F4F-920B-3F21778F8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9688" y="2616527"/>
            <a:ext cx="3908777" cy="2086565"/>
          </a:xfrm>
          <a:prstGeom prst="rect">
            <a:avLst/>
          </a:prstGeom>
        </p:spPr>
      </p:pic>
      <p:sp>
        <p:nvSpPr>
          <p:cNvPr id="12" name="Rectangle 11">
            <a:extLst>
              <a:ext uri="{FF2B5EF4-FFF2-40B4-BE49-F238E27FC236}">
                <a16:creationId xmlns:a16="http://schemas.microsoft.com/office/drawing/2014/main" id="{AD006DAC-062D-4A7E-9D12-2EAC1B901D2C}"/>
              </a:ext>
            </a:extLst>
          </p:cNvPr>
          <p:cNvSpPr/>
          <p:nvPr/>
        </p:nvSpPr>
        <p:spPr>
          <a:xfrm>
            <a:off x="7861233" y="2148402"/>
            <a:ext cx="3302443" cy="369332"/>
          </a:xfrm>
          <a:prstGeom prst="rect">
            <a:avLst/>
          </a:prstGeom>
        </p:spPr>
        <p:txBody>
          <a:bodyPr wrap="none">
            <a:spAutoFit/>
          </a:bodyPr>
          <a:lstStyle/>
          <a:p>
            <a:r>
              <a:rPr lang="en-US" dirty="0"/>
              <a:t>@ Khorfakkan Hospital  –Sharjah </a:t>
            </a:r>
          </a:p>
        </p:txBody>
      </p:sp>
      <p:pic>
        <p:nvPicPr>
          <p:cNvPr id="7" name="Picture 6" descr="A picture containing vector graphics&#10;&#10;Description automatically generated">
            <a:extLst>
              <a:ext uri="{FF2B5EF4-FFF2-40B4-BE49-F238E27FC236}">
                <a16:creationId xmlns:a16="http://schemas.microsoft.com/office/drawing/2014/main" id="{B860AEE3-EE90-4691-8FA4-BF9E8CA5E2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3301" y="4763416"/>
            <a:ext cx="2218461" cy="1359253"/>
          </a:xfrm>
          <a:prstGeom prst="rect">
            <a:avLst/>
          </a:prstGeom>
        </p:spPr>
      </p:pic>
      <p:sp>
        <p:nvSpPr>
          <p:cNvPr id="16" name="Rectangle 15">
            <a:extLst>
              <a:ext uri="{FF2B5EF4-FFF2-40B4-BE49-F238E27FC236}">
                <a16:creationId xmlns:a16="http://schemas.microsoft.com/office/drawing/2014/main" id="{54F5009B-CA5D-46BC-B880-F8FDC82761FD}"/>
              </a:ext>
            </a:extLst>
          </p:cNvPr>
          <p:cNvSpPr/>
          <p:nvPr/>
        </p:nvSpPr>
        <p:spPr>
          <a:xfrm>
            <a:off x="4364383" y="2228342"/>
            <a:ext cx="1696298" cy="369332"/>
          </a:xfrm>
          <a:prstGeom prst="rect">
            <a:avLst/>
          </a:prstGeom>
        </p:spPr>
        <p:txBody>
          <a:bodyPr wrap="none">
            <a:spAutoFit/>
          </a:bodyPr>
          <a:lstStyle/>
          <a:p>
            <a:r>
              <a:rPr lang="en-US" dirty="0"/>
              <a:t>@TDC–Sharjah  </a:t>
            </a:r>
          </a:p>
        </p:txBody>
      </p:sp>
      <p:pic>
        <p:nvPicPr>
          <p:cNvPr id="9" name="Picture 8" descr="A group of people posing for the camera&#10;&#10;Description automatically generated">
            <a:extLst>
              <a:ext uri="{FF2B5EF4-FFF2-40B4-BE49-F238E27FC236}">
                <a16:creationId xmlns:a16="http://schemas.microsoft.com/office/drawing/2014/main" id="{C95D6012-E817-4D06-9C68-CA3CE35801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7185" y="2622027"/>
            <a:ext cx="3419903" cy="2044622"/>
          </a:xfrm>
          <a:prstGeom prst="rect">
            <a:avLst/>
          </a:prstGeom>
        </p:spPr>
      </p:pic>
      <p:sp>
        <p:nvSpPr>
          <p:cNvPr id="19" name="Rectangle 18">
            <a:extLst>
              <a:ext uri="{FF2B5EF4-FFF2-40B4-BE49-F238E27FC236}">
                <a16:creationId xmlns:a16="http://schemas.microsoft.com/office/drawing/2014/main" id="{F2E1226F-98A8-420C-9FFE-81F416967A5A}"/>
              </a:ext>
            </a:extLst>
          </p:cNvPr>
          <p:cNvSpPr/>
          <p:nvPr/>
        </p:nvSpPr>
        <p:spPr>
          <a:xfrm>
            <a:off x="782040" y="5344643"/>
            <a:ext cx="2240100" cy="369332"/>
          </a:xfrm>
          <a:prstGeom prst="rect">
            <a:avLst/>
          </a:prstGeom>
        </p:spPr>
        <p:txBody>
          <a:bodyPr wrap="none">
            <a:spAutoFit/>
          </a:bodyPr>
          <a:lstStyle/>
          <a:p>
            <a:r>
              <a:rPr lang="en-US" dirty="0"/>
              <a:t>@ Al Qassimi Hospital</a:t>
            </a:r>
          </a:p>
        </p:txBody>
      </p:sp>
      <p:sp>
        <p:nvSpPr>
          <p:cNvPr id="20" name="Rectangle 19">
            <a:extLst>
              <a:ext uri="{FF2B5EF4-FFF2-40B4-BE49-F238E27FC236}">
                <a16:creationId xmlns:a16="http://schemas.microsoft.com/office/drawing/2014/main" id="{4375601A-A91A-4B40-804D-203B50AECF6C}"/>
              </a:ext>
            </a:extLst>
          </p:cNvPr>
          <p:cNvSpPr/>
          <p:nvPr/>
        </p:nvSpPr>
        <p:spPr>
          <a:xfrm>
            <a:off x="8153400" y="5379069"/>
            <a:ext cx="2107052" cy="369332"/>
          </a:xfrm>
          <a:prstGeom prst="rect">
            <a:avLst/>
          </a:prstGeom>
        </p:spPr>
        <p:txBody>
          <a:bodyPr wrap="none">
            <a:spAutoFit/>
          </a:bodyPr>
          <a:lstStyle/>
          <a:p>
            <a:r>
              <a:rPr lang="en-US" dirty="0"/>
              <a:t>@ Al Dhaid  Hospital</a:t>
            </a:r>
          </a:p>
        </p:txBody>
      </p:sp>
    </p:spTree>
    <p:extLst>
      <p:ext uri="{BB962C8B-B14F-4D97-AF65-F5344CB8AC3E}">
        <p14:creationId xmlns:p14="http://schemas.microsoft.com/office/powerpoint/2010/main" val="1407273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Z:\الابتكار\8- اسبوع-شهر الامارات للابتكار\2015\نهائي\تسويق واعلام\صور أسبوع الابتكار2015\صور العرض\awarding event\4Q0A4099.JPG">
            <a:extLst>
              <a:ext uri="{FF2B5EF4-FFF2-40B4-BE49-F238E27FC236}">
                <a16:creationId xmlns:a16="http://schemas.microsoft.com/office/drawing/2014/main" id="{4570BBCB-18FD-4006-8B71-5B82A26AA8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8377" y="1695279"/>
            <a:ext cx="3110467" cy="2119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descr="Z:\الابتكار\8- اسبوع-شهر الامارات للابتكار\2015\نهائي\تسويق واعلام\صور أسبوع الابتكار2015\صور العرض\awarding event\4Q0A3814.JPG">
            <a:extLst>
              <a:ext uri="{FF2B5EF4-FFF2-40B4-BE49-F238E27FC236}">
                <a16:creationId xmlns:a16="http://schemas.microsoft.com/office/drawing/2014/main" id="{BD3BC866-25ED-4764-A5B1-8D5AC004CD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744" y="1680289"/>
            <a:ext cx="3023899" cy="2134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9" descr="Z:\الابتكار\8- اسبوع-شهر الامارات للابتكار\2015\نهائي\تسويق واعلام\صور أسبوع الابتكار2015\صور العرض\innovation chamber\_MG_0437.JPG">
            <a:extLst>
              <a:ext uri="{FF2B5EF4-FFF2-40B4-BE49-F238E27FC236}">
                <a16:creationId xmlns:a16="http://schemas.microsoft.com/office/drawing/2014/main" id="{BF4612AC-174E-4D0C-84B4-825BB5AA3B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44" y="4054045"/>
            <a:ext cx="3023899" cy="2059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12" descr="Z:\الابتكار\8- اسبوع-شهر الامارات للابتكار\2018\نهائي\التكريم\صور\15.2.2018\_MG_0551.JPG">
            <a:extLst>
              <a:ext uri="{FF2B5EF4-FFF2-40B4-BE49-F238E27FC236}">
                <a16:creationId xmlns:a16="http://schemas.microsoft.com/office/drawing/2014/main" id="{B07B5C23-0ED4-472D-9420-0953397047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8377" y="3997820"/>
            <a:ext cx="3110467" cy="21755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Footer Placeholder 10"/>
          <p:cNvSpPr>
            <a:spLocks noGrp="1"/>
          </p:cNvSpPr>
          <p:nvPr>
            <p:ph type="ftr" sz="quarter" idx="11"/>
          </p:nvPr>
        </p:nvSpPr>
        <p:spPr/>
        <p:txBody>
          <a:bodyPr/>
          <a:lstStyle/>
          <a:p>
            <a:r>
              <a:rPr lang="en-US" dirty="0"/>
              <a:t>EIA 5th Health Insurance Conference- UAE –Dubai- 08 Nov 2018</a:t>
            </a:r>
          </a:p>
        </p:txBody>
      </p:sp>
      <p:sp>
        <p:nvSpPr>
          <p:cNvPr id="14" name="Rectangle 13">
            <a:extLst>
              <a:ext uri="{FF2B5EF4-FFF2-40B4-BE49-F238E27FC236}">
                <a16:creationId xmlns:a16="http://schemas.microsoft.com/office/drawing/2014/main" id="{9E958BAA-1AEE-44C5-834A-85FF31274359}"/>
              </a:ext>
            </a:extLst>
          </p:cNvPr>
          <p:cNvSpPr/>
          <p:nvPr/>
        </p:nvSpPr>
        <p:spPr>
          <a:xfrm>
            <a:off x="345922" y="744478"/>
            <a:ext cx="7385355" cy="584775"/>
          </a:xfrm>
          <a:prstGeom prst="rect">
            <a:avLst/>
          </a:prstGeom>
        </p:spPr>
        <p:txBody>
          <a:bodyPr wrap="none">
            <a:spAutoFit/>
          </a:bodyPr>
          <a:lstStyle/>
          <a:p>
            <a:r>
              <a:rPr lang="en-US" sz="3200" dirty="0">
                <a:solidFill>
                  <a:srgbClr val="996600"/>
                </a:solidFill>
                <a:latin typeface="Sakkal Majalla" panose="02000000000000000000" pitchFamily="2" charset="-78"/>
                <a:cs typeface="Sakkal Majalla" panose="02000000000000000000" pitchFamily="2" charset="-78"/>
              </a:rPr>
              <a:t>Creating a Culture…</a:t>
            </a:r>
            <a:r>
              <a:rPr lang="en-US" sz="3200" b="1" dirty="0">
                <a:solidFill>
                  <a:srgbClr val="996600"/>
                </a:solidFill>
                <a:latin typeface="Sakkal Majalla" panose="02000000000000000000" pitchFamily="2" charset="-78"/>
                <a:cs typeface="Sakkal Majalla" panose="02000000000000000000" pitchFamily="2" charset="-78"/>
              </a:rPr>
              <a:t>Leadership Support &amp; Engagement</a:t>
            </a:r>
            <a:r>
              <a:rPr lang="en-US" sz="3200" dirty="0">
                <a:solidFill>
                  <a:srgbClr val="996600"/>
                </a:solidFill>
                <a:latin typeface="Sakkal Majalla" panose="02000000000000000000" pitchFamily="2" charset="-78"/>
                <a:cs typeface="Sakkal Majalla" panose="02000000000000000000" pitchFamily="2" charset="-78"/>
              </a:rPr>
              <a:t> </a:t>
            </a:r>
          </a:p>
        </p:txBody>
      </p:sp>
      <p:pic>
        <p:nvPicPr>
          <p:cNvPr id="16" name="Picture 15">
            <a:extLst>
              <a:ext uri="{FF2B5EF4-FFF2-40B4-BE49-F238E27FC236}">
                <a16:creationId xmlns:a16="http://schemas.microsoft.com/office/drawing/2014/main" id="{5978E431-1D12-44B7-ACE1-6D434DA3F5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7833" y="1766363"/>
            <a:ext cx="4522656" cy="2048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person wearing a hat and glasses&#10;&#10;Description automatically generated">
            <a:extLst>
              <a:ext uri="{FF2B5EF4-FFF2-40B4-BE49-F238E27FC236}">
                <a16:creationId xmlns:a16="http://schemas.microsoft.com/office/drawing/2014/main" id="{D08A2AC8-EF9C-4AA5-AA34-F363D66E70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67833" y="4030212"/>
            <a:ext cx="2143125"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19">
            <a:extLst>
              <a:ext uri="{FF2B5EF4-FFF2-40B4-BE49-F238E27FC236}">
                <a16:creationId xmlns:a16="http://schemas.microsoft.com/office/drawing/2014/main" id="{5423A749-FA0A-4485-9BFC-42928E589AFF}"/>
              </a:ext>
            </a:extLst>
          </p:cNvPr>
          <p:cNvSpPr/>
          <p:nvPr/>
        </p:nvSpPr>
        <p:spPr>
          <a:xfrm>
            <a:off x="9319947" y="4656249"/>
            <a:ext cx="2676038" cy="1077218"/>
          </a:xfrm>
          <a:prstGeom prst="rect">
            <a:avLst/>
          </a:prstGeom>
        </p:spPr>
        <p:txBody>
          <a:bodyPr wrap="square">
            <a:spAutoFit/>
          </a:bodyPr>
          <a:lstStyle/>
          <a:p>
            <a:r>
              <a:rPr lang="en-US" sz="3200" dirty="0">
                <a:solidFill>
                  <a:srgbClr val="996600"/>
                </a:solidFill>
                <a:latin typeface="Sakkal Majalla" panose="02000000000000000000" pitchFamily="2" charset="-78"/>
                <a:cs typeface="Sakkal Majalla" panose="02000000000000000000" pitchFamily="2" charset="-78"/>
              </a:rPr>
              <a:t>Chief Innovation Officer - MOhap</a:t>
            </a:r>
          </a:p>
        </p:txBody>
      </p:sp>
    </p:spTree>
    <p:extLst>
      <p:ext uri="{BB962C8B-B14F-4D97-AF65-F5344CB8AC3E}">
        <p14:creationId xmlns:p14="http://schemas.microsoft.com/office/powerpoint/2010/main" val="1880378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dirty="0"/>
              <a:t>EIA 5th Health Insurance Conference- UAE –Dubai- 08 Nov 2018</a:t>
            </a:r>
          </a:p>
        </p:txBody>
      </p:sp>
      <p:sp>
        <p:nvSpPr>
          <p:cNvPr id="7" name="Rectangle 6">
            <a:extLst>
              <a:ext uri="{FF2B5EF4-FFF2-40B4-BE49-F238E27FC236}">
                <a16:creationId xmlns:a16="http://schemas.microsoft.com/office/drawing/2014/main" id="{A8216B24-9DFA-473D-925E-0D7D6030F6FA}"/>
              </a:ext>
            </a:extLst>
          </p:cNvPr>
          <p:cNvSpPr/>
          <p:nvPr/>
        </p:nvSpPr>
        <p:spPr>
          <a:xfrm>
            <a:off x="1291986" y="769886"/>
            <a:ext cx="4662687" cy="461665"/>
          </a:xfrm>
          <a:prstGeom prst="rect">
            <a:avLst/>
          </a:prstGeom>
        </p:spPr>
        <p:txBody>
          <a:bodyPr wrap="none">
            <a:spAutoFit/>
          </a:bodyPr>
          <a:lstStyle/>
          <a:p>
            <a:pPr lvl="0"/>
            <a:r>
              <a:rPr lang="en-US" sz="2400" dirty="0">
                <a:solidFill>
                  <a:srgbClr val="996600"/>
                </a:solidFill>
                <a:latin typeface="Times New Roman" panose="02020603050405020304" pitchFamily="18" charset="0"/>
                <a:cs typeface="Times New Roman" panose="02020603050405020304" pitchFamily="18" charset="0"/>
              </a:rPr>
              <a:t>Station 5: Re-Cap &amp; some Thoughts</a:t>
            </a:r>
          </a:p>
        </p:txBody>
      </p:sp>
      <p:sp>
        <p:nvSpPr>
          <p:cNvPr id="8" name="Oval 7">
            <a:extLst>
              <a:ext uri="{FF2B5EF4-FFF2-40B4-BE49-F238E27FC236}">
                <a16:creationId xmlns:a16="http://schemas.microsoft.com/office/drawing/2014/main" id="{2B38B726-92D8-428E-BDD2-4B41C366FD61}"/>
              </a:ext>
            </a:extLst>
          </p:cNvPr>
          <p:cNvSpPr/>
          <p:nvPr/>
        </p:nvSpPr>
        <p:spPr>
          <a:xfrm>
            <a:off x="213906" y="456984"/>
            <a:ext cx="878282" cy="878282"/>
          </a:xfrm>
          <a:prstGeom prst="ellipse">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9" name="Chord 8">
            <a:extLst>
              <a:ext uri="{FF2B5EF4-FFF2-40B4-BE49-F238E27FC236}">
                <a16:creationId xmlns:a16="http://schemas.microsoft.com/office/drawing/2014/main" id="{7CAEDC7D-7B0C-4E71-A69B-9D94ACB0DC28}"/>
              </a:ext>
            </a:extLst>
          </p:cNvPr>
          <p:cNvSpPr/>
          <p:nvPr/>
        </p:nvSpPr>
        <p:spPr>
          <a:xfrm>
            <a:off x="301735" y="544812"/>
            <a:ext cx="702626" cy="702626"/>
          </a:xfrm>
          <a:prstGeom prst="chord">
            <a:avLst>
              <a:gd name="adj1" fmla="val 20431728"/>
              <a:gd name="adj2" fmla="val 11968272"/>
            </a:avLst>
          </a:prstGeom>
          <a:solidFill>
            <a:srgbClr val="99660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10" name="Diagram 9">
            <a:extLst>
              <a:ext uri="{FF2B5EF4-FFF2-40B4-BE49-F238E27FC236}">
                <a16:creationId xmlns:a16="http://schemas.microsoft.com/office/drawing/2014/main" id="{D0D078D0-761D-4A48-A5BE-773108405B2D}"/>
              </a:ext>
            </a:extLst>
          </p:cNvPr>
          <p:cNvGraphicFramePr/>
          <p:nvPr>
            <p:extLst>
              <p:ext uri="{D42A27DB-BD31-4B8C-83A1-F6EECF244321}">
                <p14:modId xmlns:p14="http://schemas.microsoft.com/office/powerpoint/2010/main" val="1174649061"/>
              </p:ext>
            </p:extLst>
          </p:nvPr>
        </p:nvGraphicFramePr>
        <p:xfrm>
          <a:off x="322774" y="1755449"/>
          <a:ext cx="11348721" cy="5733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a:extLst>
              <a:ext uri="{FF2B5EF4-FFF2-40B4-BE49-F238E27FC236}">
                <a16:creationId xmlns:a16="http://schemas.microsoft.com/office/drawing/2014/main" id="{981FF5A0-2290-4F59-8828-DEA35944A9EB}"/>
              </a:ext>
            </a:extLst>
          </p:cNvPr>
          <p:cNvGraphicFramePr/>
          <p:nvPr>
            <p:extLst>
              <p:ext uri="{D42A27DB-BD31-4B8C-83A1-F6EECF244321}">
                <p14:modId xmlns:p14="http://schemas.microsoft.com/office/powerpoint/2010/main" val="1491475902"/>
              </p:ext>
            </p:extLst>
          </p:nvPr>
        </p:nvGraphicFramePr>
        <p:xfrm>
          <a:off x="381054" y="4148666"/>
          <a:ext cx="11191968"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0125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512025\Desktop\مكتب التنسيق والمتابعة\MOHAP\MOHAP\5\UAE_MOHAP_brandmark_Vertical_CMYK_A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7729" y="127461"/>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48101" y="1227193"/>
            <a:ext cx="9498920" cy="1200329"/>
          </a:xfrm>
          <a:prstGeom prst="rect">
            <a:avLst/>
          </a:prstGeom>
        </p:spPr>
        <p:txBody>
          <a:bodyPr wrap="square">
            <a:spAutoFit/>
          </a:bodyPr>
          <a:lstStyle/>
          <a:p>
            <a:pPr algn="ctr" rtl="1"/>
            <a:r>
              <a:rPr lang="en-US" sz="3600" dirty="0">
                <a:solidFill>
                  <a:srgbClr val="996600"/>
                </a:solidFill>
                <a:latin typeface="Sakkal Majalla" panose="02000000000000000000" pitchFamily="2" charset="-78"/>
                <a:cs typeface="Sakkal Majalla" panose="02000000000000000000" pitchFamily="2" charset="-78"/>
              </a:rPr>
              <a:t>And the Journey…continues to Brand Our Services &amp; Attract candidates @ MOHAP in more  Innovative Way….</a:t>
            </a:r>
            <a:r>
              <a:rPr lang="ar-SA" sz="3600" dirty="0">
                <a:solidFill>
                  <a:srgbClr val="996600"/>
                </a:solidFill>
                <a:latin typeface="Sakkal Majalla" panose="02000000000000000000" pitchFamily="2" charset="-78"/>
                <a:cs typeface="Sakkal Majalla" panose="02000000000000000000" pitchFamily="2" charset="-78"/>
              </a:rPr>
              <a:t> </a:t>
            </a:r>
          </a:p>
        </p:txBody>
      </p:sp>
      <p:sp>
        <p:nvSpPr>
          <p:cNvPr id="2" name="Footer Placeholder 1"/>
          <p:cNvSpPr>
            <a:spLocks noGrp="1"/>
          </p:cNvSpPr>
          <p:nvPr>
            <p:ph type="ftr" sz="quarter" idx="11"/>
          </p:nvPr>
        </p:nvSpPr>
        <p:spPr>
          <a:xfrm>
            <a:off x="3338043" y="6356350"/>
            <a:ext cx="4811889" cy="365125"/>
          </a:xfrm>
        </p:spPr>
        <p:txBody>
          <a:bodyPr/>
          <a:lstStyle/>
          <a:p>
            <a:r>
              <a:rPr lang="en-US" dirty="0"/>
              <a:t>EIA 5th Health Insurance Conference- UAE –Dubai- 08 Nov 2018</a:t>
            </a:r>
          </a:p>
        </p:txBody>
      </p:sp>
      <p:pic>
        <p:nvPicPr>
          <p:cNvPr id="4" name="Picture 3" descr="A picture containing building&#10;&#10;Description automatically generated">
            <a:extLst>
              <a:ext uri="{FF2B5EF4-FFF2-40B4-BE49-F238E27FC236}">
                <a16:creationId xmlns:a16="http://schemas.microsoft.com/office/drawing/2014/main" id="{C03B7FD7-EAAB-4DB5-8503-6BD501187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459" y="2440642"/>
            <a:ext cx="2662061" cy="3549415"/>
          </a:xfrm>
          <a:prstGeom prst="rect">
            <a:avLst/>
          </a:prstGeom>
        </p:spPr>
      </p:pic>
      <p:pic>
        <p:nvPicPr>
          <p:cNvPr id="10" name="Picture 9">
            <a:extLst>
              <a:ext uri="{FF2B5EF4-FFF2-40B4-BE49-F238E27FC236}">
                <a16:creationId xmlns:a16="http://schemas.microsoft.com/office/drawing/2014/main" id="{F7E564A6-0332-4D08-9FA5-AC0F5E9D6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932" y="2596444"/>
            <a:ext cx="3432855" cy="3432855"/>
          </a:xfrm>
          <a:prstGeom prst="rect">
            <a:avLst/>
          </a:prstGeom>
        </p:spPr>
      </p:pic>
      <p:sp>
        <p:nvSpPr>
          <p:cNvPr id="11" name="Rectangle 10">
            <a:extLst>
              <a:ext uri="{FF2B5EF4-FFF2-40B4-BE49-F238E27FC236}">
                <a16:creationId xmlns:a16="http://schemas.microsoft.com/office/drawing/2014/main" id="{28C005A2-8039-4594-BE23-E829C7F1897B}"/>
              </a:ext>
            </a:extLst>
          </p:cNvPr>
          <p:cNvSpPr/>
          <p:nvPr/>
        </p:nvSpPr>
        <p:spPr>
          <a:xfrm>
            <a:off x="3338043" y="3112542"/>
            <a:ext cx="5091288" cy="1200329"/>
          </a:xfrm>
          <a:prstGeom prst="rect">
            <a:avLst/>
          </a:prstGeom>
        </p:spPr>
        <p:txBody>
          <a:bodyPr wrap="square">
            <a:spAutoFit/>
          </a:bodyPr>
          <a:lstStyle/>
          <a:p>
            <a:pPr algn="ctr" rtl="1"/>
            <a:r>
              <a:rPr lang="en-US" sz="3600" dirty="0">
                <a:solidFill>
                  <a:schemeClr val="accent6">
                    <a:lumMod val="50000"/>
                  </a:schemeClr>
                </a:solidFill>
                <a:latin typeface="Sakkal Majalla" panose="02000000000000000000" pitchFamily="2" charset="-78"/>
                <a:cs typeface="Sakkal Majalla" panose="02000000000000000000" pitchFamily="2" charset="-78"/>
              </a:rPr>
              <a:t>Lightening Dubai Frame on World Mental Health Day</a:t>
            </a:r>
            <a:endParaRPr lang="ar-SA" sz="3600"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a16="http://schemas.microsoft.com/office/drawing/2014/main" id="{FAA716E9-9E84-424C-9B59-A30C89C9E62B}"/>
              </a:ext>
            </a:extLst>
          </p:cNvPr>
          <p:cNvSpPr/>
          <p:nvPr/>
        </p:nvSpPr>
        <p:spPr>
          <a:xfrm>
            <a:off x="3338043" y="4481793"/>
            <a:ext cx="5091288" cy="1200329"/>
          </a:xfrm>
          <a:prstGeom prst="rect">
            <a:avLst/>
          </a:prstGeom>
        </p:spPr>
        <p:txBody>
          <a:bodyPr wrap="square">
            <a:spAutoFit/>
          </a:bodyPr>
          <a:lstStyle/>
          <a:p>
            <a:pPr algn="ctr" rtl="1"/>
            <a:r>
              <a:rPr lang="en-US" sz="3600" dirty="0">
                <a:solidFill>
                  <a:srgbClr val="996600"/>
                </a:solidFill>
                <a:latin typeface="Sakkal Majalla" panose="02000000000000000000" pitchFamily="2" charset="-78"/>
                <a:cs typeface="Sakkal Majalla" panose="02000000000000000000" pitchFamily="2" charset="-78"/>
              </a:rPr>
              <a:t>Smart App for Attracting Future Nurses</a:t>
            </a:r>
            <a:endParaRPr lang="ar-SA" sz="3600" dirty="0">
              <a:solidFill>
                <a:srgbClr val="9966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2645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2422" y="4971245"/>
            <a:ext cx="6104586" cy="1200329"/>
          </a:xfrm>
          <a:prstGeom prst="rect">
            <a:avLst/>
          </a:prstGeom>
          <a:noFill/>
        </p:spPr>
        <p:txBody>
          <a:bodyPr wrap="square" rtlCol="0">
            <a:spAutoFit/>
          </a:bodyPr>
          <a:lstStyle/>
          <a:p>
            <a:pPr algn="ctr"/>
            <a:r>
              <a:rPr lang="en-US" sz="3600" dirty="0">
                <a:solidFill>
                  <a:srgbClr val="996600"/>
                </a:solidFill>
                <a:latin typeface="Times New Roman" panose="02020603050405020304" pitchFamily="18" charset="0"/>
                <a:ea typeface="Arial Unicode MS" panose="020B0604020202020204" pitchFamily="34" charset="-128"/>
                <a:cs typeface="Times New Roman" panose="02020603050405020304" pitchFamily="18" charset="0"/>
              </a:rPr>
              <a:t>We  want  to  be  among  the </a:t>
            </a:r>
          </a:p>
          <a:p>
            <a:pPr algn="ctr"/>
            <a:r>
              <a:rPr lang="en-US" sz="3600" b="1" dirty="0">
                <a:solidFill>
                  <a:srgbClr val="996600"/>
                </a:solidFill>
                <a:latin typeface="Times New Roman" panose="02020603050405020304" pitchFamily="18" charset="0"/>
                <a:ea typeface="Arial Unicode MS" panose="020B0604020202020204" pitchFamily="34" charset="-128"/>
                <a:cs typeface="Times New Roman" panose="02020603050405020304" pitchFamily="18" charset="0"/>
              </a:rPr>
              <a:t>Best countries in the world by</a:t>
            </a:r>
          </a:p>
        </p:txBody>
      </p:sp>
      <p:sp>
        <p:nvSpPr>
          <p:cNvPr id="5" name="TextBox 4"/>
          <p:cNvSpPr txBox="1"/>
          <p:nvPr/>
        </p:nvSpPr>
        <p:spPr>
          <a:xfrm>
            <a:off x="9657008" y="4971245"/>
            <a:ext cx="2243444" cy="1323439"/>
          </a:xfrm>
          <a:prstGeom prst="rect">
            <a:avLst/>
          </a:prstGeom>
          <a:noFill/>
        </p:spPr>
        <p:txBody>
          <a:bodyPr wrap="square" rtlCol="0">
            <a:spAutoFit/>
          </a:bodyPr>
          <a:lstStyle/>
          <a:p>
            <a:r>
              <a:rPr lang="en-US" sz="8000" dirty="0">
                <a:solidFill>
                  <a:srgbClr val="996600"/>
                </a:solidFill>
                <a:latin typeface="Times New Roman" panose="02020603050405020304" pitchFamily="18" charset="0"/>
                <a:ea typeface="Arial Unicode MS" panose="020B0604020202020204" pitchFamily="34" charset="-128"/>
                <a:cs typeface="Times New Roman" panose="02020603050405020304" pitchFamily="18" charset="0"/>
              </a:rPr>
              <a:t>2021</a:t>
            </a:r>
            <a:r>
              <a:rPr lang="en-US" sz="2800" dirty="0">
                <a:solidFill>
                  <a:srgbClr val="996600"/>
                </a:solidFill>
                <a:latin typeface="Times New Roman" panose="02020603050405020304" pitchFamily="18" charset="0"/>
                <a:ea typeface="Arial Unicode MS" panose="020B0604020202020204" pitchFamily="34" charset="-128"/>
                <a:cs typeface="Times New Roman" panose="02020603050405020304" pitchFamily="18" charset="0"/>
              </a:rPr>
              <a:t> </a:t>
            </a:r>
          </a:p>
        </p:txBody>
      </p:sp>
      <p:sp>
        <p:nvSpPr>
          <p:cNvPr id="6" name="TextBox 5"/>
          <p:cNvSpPr txBox="1"/>
          <p:nvPr/>
        </p:nvSpPr>
        <p:spPr>
          <a:xfrm>
            <a:off x="244700" y="384219"/>
            <a:ext cx="6709892" cy="707886"/>
          </a:xfrm>
          <a:prstGeom prst="rect">
            <a:avLst/>
          </a:prstGeom>
          <a:noFill/>
        </p:spPr>
        <p:txBody>
          <a:bodyPr wrap="square" rtlCol="0">
            <a:spAutoFit/>
          </a:bodyPr>
          <a:lstStyle/>
          <a:p>
            <a:r>
              <a:rPr lang="en-US" sz="2800" dirty="0">
                <a:solidFill>
                  <a:srgbClr val="996600"/>
                </a:solidFill>
                <a:latin typeface="Times New Roman" panose="02020603050405020304" pitchFamily="18" charset="0"/>
                <a:ea typeface="Arial Unicode MS" panose="020B0604020202020204" pitchFamily="34" charset="-128"/>
                <a:cs typeface="Times New Roman" panose="02020603050405020304" pitchFamily="18" charset="0"/>
              </a:rPr>
              <a:t>08 Nov </a:t>
            </a:r>
            <a:r>
              <a:rPr lang="en-US" sz="4000" dirty="0">
                <a:solidFill>
                  <a:srgbClr val="996600"/>
                </a:solidFill>
                <a:latin typeface="Times New Roman" panose="02020603050405020304" pitchFamily="18" charset="0"/>
                <a:ea typeface="Arial Unicode MS" panose="020B0604020202020204" pitchFamily="34" charset="-128"/>
                <a:cs typeface="Times New Roman" panose="02020603050405020304" pitchFamily="18" charset="0"/>
              </a:rPr>
              <a:t>2018</a:t>
            </a:r>
            <a:r>
              <a:rPr lang="en-US" sz="1100" dirty="0">
                <a:solidFill>
                  <a:srgbClr val="996600"/>
                </a:solidFill>
                <a:latin typeface="Times New Roman" panose="02020603050405020304" pitchFamily="18" charset="0"/>
                <a:ea typeface="Arial Unicode MS" panose="020B0604020202020204" pitchFamily="34" charset="-128"/>
                <a:cs typeface="Times New Roman" panose="02020603050405020304" pitchFamily="18" charset="0"/>
              </a:rPr>
              <a:t> </a:t>
            </a:r>
          </a:p>
        </p:txBody>
      </p:sp>
    </p:spTree>
    <p:extLst>
      <p:ext uri="{BB962C8B-B14F-4D97-AF65-F5344CB8AC3E}">
        <p14:creationId xmlns:p14="http://schemas.microsoft.com/office/powerpoint/2010/main" val="1221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115733" y="6356350"/>
            <a:ext cx="5037667" cy="365125"/>
          </a:xfrm>
        </p:spPr>
        <p:txBody>
          <a:bodyPr/>
          <a:lstStyle/>
          <a:p>
            <a:r>
              <a:rPr lang="en-US" dirty="0"/>
              <a:t>EIA 5th Health Insurance Conference- UAE –Dubai- 08 Nov 2018</a:t>
            </a:r>
          </a:p>
        </p:txBody>
      </p:sp>
      <p:sp>
        <p:nvSpPr>
          <p:cNvPr id="7" name="Rectangle 6">
            <a:extLst>
              <a:ext uri="{FF2B5EF4-FFF2-40B4-BE49-F238E27FC236}">
                <a16:creationId xmlns:a16="http://schemas.microsoft.com/office/drawing/2014/main" id="{D9794158-892C-46F5-87DE-46AB7C3D8BD0}"/>
              </a:ext>
            </a:extLst>
          </p:cNvPr>
          <p:cNvSpPr/>
          <p:nvPr/>
        </p:nvSpPr>
        <p:spPr>
          <a:xfrm>
            <a:off x="3247732" y="2090172"/>
            <a:ext cx="5091288" cy="2677656"/>
          </a:xfrm>
          <a:prstGeom prst="rect">
            <a:avLst/>
          </a:prstGeom>
        </p:spPr>
        <p:txBody>
          <a:bodyPr wrap="square">
            <a:spAutoFit/>
          </a:bodyPr>
          <a:lstStyle/>
          <a:p>
            <a:pPr algn="ctr" rtl="1"/>
            <a:r>
              <a:rPr lang="en-US" sz="9600" dirty="0">
                <a:solidFill>
                  <a:srgbClr val="996600"/>
                </a:solidFill>
                <a:latin typeface="Sakkal Majalla" panose="02000000000000000000" pitchFamily="2" charset="-78"/>
                <a:cs typeface="Sakkal Majalla" panose="02000000000000000000" pitchFamily="2" charset="-78"/>
              </a:rPr>
              <a:t>Thanks </a:t>
            </a:r>
          </a:p>
          <a:p>
            <a:pPr algn="ctr" rtl="1"/>
            <a:endParaRPr lang="en-US" sz="3600" dirty="0">
              <a:solidFill>
                <a:srgbClr val="996600"/>
              </a:solidFill>
              <a:latin typeface="Sakkal Majalla" panose="02000000000000000000" pitchFamily="2" charset="-78"/>
              <a:cs typeface="Sakkal Majalla" panose="02000000000000000000" pitchFamily="2" charset="-78"/>
            </a:endParaRPr>
          </a:p>
          <a:p>
            <a:pPr algn="ctr" rtl="1"/>
            <a:r>
              <a:rPr lang="en-US" sz="3600" dirty="0">
                <a:solidFill>
                  <a:srgbClr val="996600"/>
                </a:solidFill>
                <a:latin typeface="Sakkal Majalla" panose="02000000000000000000" pitchFamily="2" charset="-78"/>
                <a:cs typeface="Sakkal Majalla" panose="02000000000000000000" pitchFamily="2" charset="-78"/>
              </a:rPr>
              <a:t>Follow : @mohapuae</a:t>
            </a:r>
            <a:endParaRPr lang="ar-SA" sz="3600" dirty="0">
              <a:solidFill>
                <a:srgbClr val="9966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489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07F7A32-19CB-41FD-B16C-A0B2865D0664}"/>
              </a:ext>
            </a:extLst>
          </p:cNvPr>
          <p:cNvPicPr>
            <a:picLocks noChangeAspect="1"/>
          </p:cNvPicPr>
          <p:nvPr/>
        </p:nvPicPr>
        <p:blipFill>
          <a:blip r:embed="rId4"/>
          <a:stretch>
            <a:fillRect/>
          </a:stretch>
        </p:blipFill>
        <p:spPr>
          <a:xfrm>
            <a:off x="458816" y="1209821"/>
            <a:ext cx="2406245" cy="2167094"/>
          </a:xfrm>
          <a:prstGeom prst="rect">
            <a:avLst/>
          </a:prstGeom>
        </p:spPr>
      </p:pic>
      <p:sp>
        <p:nvSpPr>
          <p:cNvPr id="6" name="Rectangle 5">
            <a:extLst>
              <a:ext uri="{FF2B5EF4-FFF2-40B4-BE49-F238E27FC236}">
                <a16:creationId xmlns:a16="http://schemas.microsoft.com/office/drawing/2014/main" id="{9C058817-1045-4910-96FF-75A402C4B088}"/>
              </a:ext>
            </a:extLst>
          </p:cNvPr>
          <p:cNvSpPr/>
          <p:nvPr/>
        </p:nvSpPr>
        <p:spPr>
          <a:xfrm>
            <a:off x="2865062" y="1811238"/>
            <a:ext cx="8304415" cy="954107"/>
          </a:xfrm>
          <a:prstGeom prst="rect">
            <a:avLst/>
          </a:prstGeom>
          <a:ln w="19050">
            <a:noFill/>
          </a:ln>
        </p:spPr>
        <p:txBody>
          <a:bodyPr wrap="square">
            <a:spAutoFit/>
          </a:bodyPr>
          <a:lstStyle/>
          <a:p>
            <a:pPr algn="ctr"/>
            <a:r>
              <a:rPr lang="en-US" sz="2800" b="1" dirty="0">
                <a:solidFill>
                  <a:srgbClr val="996600"/>
                </a:solidFill>
                <a:latin typeface="Sakkal Majalla" panose="02000000000000000000" pitchFamily="2" charset="-78"/>
                <a:cs typeface="Sakkal Majalla" panose="02000000000000000000" pitchFamily="2" charset="-78"/>
              </a:rPr>
              <a:t>“Creating sustainable wealth for future generations will depend on science, knowledge, technology and innovation.”</a:t>
            </a:r>
            <a:endParaRPr lang="en-US" sz="2800" dirty="0">
              <a:solidFill>
                <a:srgbClr val="996600"/>
              </a:solidFill>
              <a:latin typeface="Sakkal Majalla" panose="02000000000000000000" pitchFamily="2" charset="-78"/>
              <a:cs typeface="Sakkal Majalla" panose="02000000000000000000" pitchFamily="2" charset="-78"/>
            </a:endParaRPr>
          </a:p>
        </p:txBody>
      </p:sp>
      <p:pic>
        <p:nvPicPr>
          <p:cNvPr id="7" name="Picture 4" descr="Image result for ‫الشيخ محمد بن راشد‬‎">
            <a:extLst>
              <a:ext uri="{FF2B5EF4-FFF2-40B4-BE49-F238E27FC236}">
                <a16:creationId xmlns:a16="http://schemas.microsoft.com/office/drawing/2014/main" id="{B6CAC836-100D-41C3-AA13-EE837C6494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0407" y="3586225"/>
            <a:ext cx="2609445" cy="2362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900333" y="4244733"/>
            <a:ext cx="8052741" cy="1475404"/>
          </a:xfrm>
          <a:prstGeom prst="rect">
            <a:avLst/>
          </a:prstGeom>
        </p:spPr>
        <p:txBody>
          <a:bodyPr wrap="square">
            <a:spAutoFit/>
          </a:bodyPr>
          <a:lstStyle/>
          <a:p>
            <a:pPr algn="ctr">
              <a:lnSpc>
                <a:spcPct val="107000"/>
              </a:lnSpc>
              <a:spcAft>
                <a:spcPts val="800"/>
              </a:spcAft>
            </a:pPr>
            <a:r>
              <a:rPr lang="en-US" sz="2800" b="1" dirty="0">
                <a:solidFill>
                  <a:srgbClr val="996600"/>
                </a:solidFill>
                <a:latin typeface="Sakkal Majalla" panose="02000000000000000000" pitchFamily="2" charset="-78"/>
                <a:ea typeface="Calibri" panose="020F0502020204030204" pitchFamily="34" charset="0"/>
                <a:cs typeface="Sakkal Majalla" panose="02000000000000000000" pitchFamily="2" charset="-78"/>
              </a:rPr>
              <a:t>“ We want our public and private sectors to explore new horizons to develop our economy. Innovation is our only way to build a great history of the UAE”</a:t>
            </a:r>
            <a:endParaRPr lang="en-US" sz="2800" dirty="0">
              <a:solidFill>
                <a:srgbClr val="9966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Footer Placeholder 1"/>
          <p:cNvSpPr>
            <a:spLocks noGrp="1"/>
          </p:cNvSpPr>
          <p:nvPr>
            <p:ph type="ftr" sz="quarter" idx="11"/>
          </p:nvPr>
        </p:nvSpPr>
        <p:spPr/>
        <p:txBody>
          <a:bodyPr/>
          <a:lstStyle/>
          <a:p>
            <a:r>
              <a:rPr lang="en-US" dirty="0"/>
              <a:t>EIA 5th Health Insurance Conference- UAE –Dubai- 08 Nov 2018</a:t>
            </a:r>
          </a:p>
        </p:txBody>
      </p:sp>
    </p:spTree>
    <p:extLst>
      <p:ext uri="{BB962C8B-B14F-4D97-AF65-F5344CB8AC3E}">
        <p14:creationId xmlns:p14="http://schemas.microsoft.com/office/powerpoint/2010/main" val="372537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4038600" y="6356350"/>
            <a:ext cx="4542692" cy="365125"/>
          </a:xfrm>
        </p:spPr>
        <p:txBody>
          <a:bodyPr/>
          <a:lstStyle/>
          <a:p>
            <a:r>
              <a:rPr lang="en-US" dirty="0"/>
              <a:t>EIA 5th Health Insurance Conference- UAE –Dubai- 08 Nov 2018</a:t>
            </a:r>
          </a:p>
        </p:txBody>
      </p:sp>
      <p:pic>
        <p:nvPicPr>
          <p:cNvPr id="8" name="Picture 7"/>
          <p:cNvPicPr>
            <a:picLocks noChangeAspect="1"/>
          </p:cNvPicPr>
          <p:nvPr/>
        </p:nvPicPr>
        <p:blipFill>
          <a:blip r:embed="rId4"/>
          <a:stretch>
            <a:fillRect/>
          </a:stretch>
        </p:blipFill>
        <p:spPr>
          <a:xfrm>
            <a:off x="1" y="2017728"/>
            <a:ext cx="12191999" cy="2357324"/>
          </a:xfrm>
          <a:prstGeom prst="rect">
            <a:avLst/>
          </a:prstGeom>
        </p:spPr>
      </p:pic>
      <p:sp>
        <p:nvSpPr>
          <p:cNvPr id="9" name="TextBox 8"/>
          <p:cNvSpPr txBox="1"/>
          <p:nvPr/>
        </p:nvSpPr>
        <p:spPr>
          <a:xfrm>
            <a:off x="2292439" y="4275786"/>
            <a:ext cx="7817476" cy="79849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7061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799268" y="6356350"/>
            <a:ext cx="4354132" cy="365125"/>
          </a:xfrm>
        </p:spPr>
        <p:txBody>
          <a:bodyPr/>
          <a:lstStyle/>
          <a:p>
            <a:r>
              <a:rPr lang="en-US" dirty="0"/>
              <a:t>EIA 5th Health Insurance Conference- UAE –Dubai- 08 Nov 2018</a:t>
            </a:r>
          </a:p>
        </p:txBody>
      </p:sp>
      <p:sp>
        <p:nvSpPr>
          <p:cNvPr id="4" name="Rectangle 3"/>
          <p:cNvSpPr/>
          <p:nvPr/>
        </p:nvSpPr>
        <p:spPr>
          <a:xfrm>
            <a:off x="1291986" y="769886"/>
            <a:ext cx="5062411" cy="461665"/>
          </a:xfrm>
          <a:prstGeom prst="rect">
            <a:avLst/>
          </a:prstGeom>
        </p:spPr>
        <p:txBody>
          <a:bodyPr wrap="none">
            <a:spAutoFit/>
          </a:bodyPr>
          <a:lstStyle/>
          <a:p>
            <a:pPr lvl="0"/>
            <a:r>
              <a:rPr lang="en-US" sz="2400" dirty="0">
                <a:solidFill>
                  <a:srgbClr val="996600"/>
                </a:solidFill>
                <a:latin typeface="Times New Roman" panose="02020603050405020304" pitchFamily="18" charset="0"/>
                <a:cs typeface="Times New Roman" panose="02020603050405020304" pitchFamily="18" charset="0"/>
              </a:rPr>
              <a:t>Station 2: MOHAP Strategy 2017-2021</a:t>
            </a:r>
          </a:p>
        </p:txBody>
      </p:sp>
      <p:sp>
        <p:nvSpPr>
          <p:cNvPr id="13" name="Rectangle 12"/>
          <p:cNvSpPr/>
          <p:nvPr/>
        </p:nvSpPr>
        <p:spPr>
          <a:xfrm>
            <a:off x="213906" y="3225062"/>
            <a:ext cx="1333185" cy="584775"/>
          </a:xfrm>
          <a:prstGeom prst="rect">
            <a:avLst/>
          </a:prstGeom>
        </p:spPr>
        <p:txBody>
          <a:bodyPr wrap="none">
            <a:spAutoFit/>
          </a:bodyPr>
          <a:lstStyle/>
          <a:p>
            <a:r>
              <a:rPr lang="en-US" sz="3200" b="1" dirty="0">
                <a:solidFill>
                  <a:srgbClr val="996600"/>
                </a:solidFill>
                <a:latin typeface="Times New Roman" panose="02020603050405020304" pitchFamily="18" charset="0"/>
                <a:cs typeface="Times New Roman" panose="02020603050405020304" pitchFamily="18" charset="0"/>
              </a:rPr>
              <a:t>Values</a:t>
            </a:r>
          </a:p>
        </p:txBody>
      </p:sp>
      <p:graphicFrame>
        <p:nvGraphicFramePr>
          <p:cNvPr id="14" name="Diagram 13"/>
          <p:cNvGraphicFramePr/>
          <p:nvPr>
            <p:extLst>
              <p:ext uri="{D42A27DB-BD31-4B8C-83A1-F6EECF244321}">
                <p14:modId xmlns:p14="http://schemas.microsoft.com/office/powerpoint/2010/main" val="491608930"/>
              </p:ext>
            </p:extLst>
          </p:nvPr>
        </p:nvGraphicFramePr>
        <p:xfrm>
          <a:off x="239663" y="3624086"/>
          <a:ext cx="5680969" cy="3199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Diagram 14"/>
          <p:cNvGraphicFramePr/>
          <p:nvPr>
            <p:extLst>
              <p:ext uri="{D42A27DB-BD31-4B8C-83A1-F6EECF244321}">
                <p14:modId xmlns:p14="http://schemas.microsoft.com/office/powerpoint/2010/main" val="4101750938"/>
              </p:ext>
            </p:extLst>
          </p:nvPr>
        </p:nvGraphicFramePr>
        <p:xfrm>
          <a:off x="5976334" y="3645374"/>
          <a:ext cx="6215666" cy="32487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0" name="Oval 19"/>
          <p:cNvSpPr/>
          <p:nvPr/>
        </p:nvSpPr>
        <p:spPr>
          <a:xfrm>
            <a:off x="213906" y="456984"/>
            <a:ext cx="878282" cy="878282"/>
          </a:xfrm>
          <a:prstGeom prst="ellipse">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21" name="Chord 20"/>
          <p:cNvSpPr/>
          <p:nvPr/>
        </p:nvSpPr>
        <p:spPr>
          <a:xfrm>
            <a:off x="301735" y="544812"/>
            <a:ext cx="702626" cy="702626"/>
          </a:xfrm>
          <a:prstGeom prst="chord">
            <a:avLst>
              <a:gd name="adj1" fmla="val 20431728"/>
              <a:gd name="adj2" fmla="val 11968272"/>
            </a:avLst>
          </a:prstGeom>
          <a:solidFill>
            <a:srgbClr val="99660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0" name="Diagram 29"/>
          <p:cNvGraphicFramePr/>
          <p:nvPr>
            <p:extLst>
              <p:ext uri="{D42A27DB-BD31-4B8C-83A1-F6EECF244321}">
                <p14:modId xmlns:p14="http://schemas.microsoft.com/office/powerpoint/2010/main" val="3552818591"/>
              </p:ext>
            </p:extLst>
          </p:nvPr>
        </p:nvGraphicFramePr>
        <p:xfrm>
          <a:off x="316574" y="1531652"/>
          <a:ext cx="11570626" cy="20655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cxnSp>
        <p:nvCxnSpPr>
          <p:cNvPr id="42" name="Straight Connector 41"/>
          <p:cNvCxnSpPr/>
          <p:nvPr/>
        </p:nvCxnSpPr>
        <p:spPr>
          <a:xfrm>
            <a:off x="1615349" y="3629990"/>
            <a:ext cx="9821685" cy="41678"/>
          </a:xfrm>
          <a:prstGeom prst="line">
            <a:avLst/>
          </a:prstGeom>
          <a:ln w="76200">
            <a:solidFill>
              <a:srgbClr val="99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14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799268" y="6356350"/>
            <a:ext cx="4354132" cy="365125"/>
          </a:xfrm>
        </p:spPr>
        <p:txBody>
          <a:bodyPr/>
          <a:lstStyle/>
          <a:p>
            <a:r>
              <a:rPr lang="en-US" dirty="0"/>
              <a:t>EIA 5th Health Insurance Conference- UAE –Dubai- 08 Nov 2018</a:t>
            </a:r>
          </a:p>
        </p:txBody>
      </p:sp>
      <p:sp>
        <p:nvSpPr>
          <p:cNvPr id="4" name="Rectangle 3"/>
          <p:cNvSpPr/>
          <p:nvPr/>
        </p:nvSpPr>
        <p:spPr>
          <a:xfrm>
            <a:off x="1291986" y="769886"/>
            <a:ext cx="2199641" cy="461665"/>
          </a:xfrm>
          <a:prstGeom prst="rect">
            <a:avLst/>
          </a:prstGeom>
        </p:spPr>
        <p:txBody>
          <a:bodyPr wrap="none">
            <a:spAutoFit/>
          </a:bodyPr>
          <a:lstStyle/>
          <a:p>
            <a:pPr lvl="0"/>
            <a:r>
              <a:rPr lang="en-US" sz="2400" dirty="0">
                <a:solidFill>
                  <a:srgbClr val="996600"/>
                </a:solidFill>
                <a:latin typeface="Times New Roman" panose="02020603050405020304" pitchFamily="18" charset="0"/>
                <a:cs typeface="Times New Roman" panose="02020603050405020304" pitchFamily="18" charset="0"/>
              </a:rPr>
              <a:t>Station 2: Cont.,</a:t>
            </a:r>
          </a:p>
        </p:txBody>
      </p:sp>
      <p:sp>
        <p:nvSpPr>
          <p:cNvPr id="20" name="Oval 19"/>
          <p:cNvSpPr/>
          <p:nvPr/>
        </p:nvSpPr>
        <p:spPr>
          <a:xfrm>
            <a:off x="213906" y="456984"/>
            <a:ext cx="878282" cy="878282"/>
          </a:xfrm>
          <a:prstGeom prst="ellipse">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21" name="Chord 20"/>
          <p:cNvSpPr/>
          <p:nvPr/>
        </p:nvSpPr>
        <p:spPr>
          <a:xfrm>
            <a:off x="301735" y="544812"/>
            <a:ext cx="702626" cy="702626"/>
          </a:xfrm>
          <a:prstGeom prst="chord">
            <a:avLst>
              <a:gd name="adj1" fmla="val 20431728"/>
              <a:gd name="adj2" fmla="val 11968272"/>
            </a:avLst>
          </a:prstGeom>
          <a:solidFill>
            <a:srgbClr val="99660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512750" y="1582080"/>
            <a:ext cx="5257978" cy="461665"/>
          </a:xfrm>
          <a:prstGeom prst="rect">
            <a:avLst/>
          </a:prstGeom>
        </p:spPr>
        <p:txBody>
          <a:bodyPr wrap="none">
            <a:spAutoFit/>
          </a:bodyPr>
          <a:lstStyle/>
          <a:p>
            <a:pPr lvl="0"/>
            <a:r>
              <a:rPr lang="en-US" sz="2400" dirty="0">
                <a:solidFill>
                  <a:srgbClr val="996600"/>
                </a:solidFill>
                <a:latin typeface="Times New Roman" panose="02020603050405020304" pitchFamily="18" charset="0"/>
                <a:cs typeface="Times New Roman" panose="02020603050405020304" pitchFamily="18" charset="0"/>
              </a:rPr>
              <a:t>MOHAP Strategic Objectives 2017-2021</a:t>
            </a:r>
          </a:p>
        </p:txBody>
      </p:sp>
      <p:cxnSp>
        <p:nvCxnSpPr>
          <p:cNvPr id="16" name="Straight Connector 15"/>
          <p:cNvCxnSpPr/>
          <p:nvPr/>
        </p:nvCxnSpPr>
        <p:spPr>
          <a:xfrm flipV="1">
            <a:off x="5976334" y="1835844"/>
            <a:ext cx="5573241" cy="46218"/>
          </a:xfrm>
          <a:prstGeom prst="line">
            <a:avLst/>
          </a:prstGeom>
          <a:ln w="76200">
            <a:solidFill>
              <a:srgbClr val="996600"/>
            </a:solidFill>
          </a:ln>
        </p:spPr>
        <p:style>
          <a:lnRef idx="1">
            <a:schemeClr val="accent1"/>
          </a:lnRef>
          <a:fillRef idx="0">
            <a:schemeClr val="accent1"/>
          </a:fillRef>
          <a:effectRef idx="0">
            <a:schemeClr val="accent1"/>
          </a:effectRef>
          <a:fontRef idx="minor">
            <a:schemeClr val="tx1"/>
          </a:fontRef>
        </p:style>
      </p:cxnSp>
      <p:graphicFrame>
        <p:nvGraphicFramePr>
          <p:cNvPr id="17" name="Diagram 16"/>
          <p:cNvGraphicFramePr/>
          <p:nvPr>
            <p:extLst>
              <p:ext uri="{D42A27DB-BD31-4B8C-83A1-F6EECF244321}">
                <p14:modId xmlns:p14="http://schemas.microsoft.com/office/powerpoint/2010/main" val="1345970869"/>
              </p:ext>
            </p:extLst>
          </p:nvPr>
        </p:nvGraphicFramePr>
        <p:xfrm>
          <a:off x="213906" y="2352071"/>
          <a:ext cx="11783556" cy="4004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954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dirty="0"/>
              <a:t>EIA 5th Health Insurance Conference- UAE –Dubai- 08 Nov 2018</a:t>
            </a:r>
          </a:p>
        </p:txBody>
      </p:sp>
      <p:sp>
        <p:nvSpPr>
          <p:cNvPr id="4" name="TextBox 3"/>
          <p:cNvSpPr txBox="1"/>
          <p:nvPr/>
        </p:nvSpPr>
        <p:spPr>
          <a:xfrm>
            <a:off x="351097" y="2141885"/>
            <a:ext cx="8443191" cy="1200329"/>
          </a:xfrm>
          <a:prstGeom prst="rect">
            <a:avLst/>
          </a:prstGeom>
          <a:noFill/>
        </p:spPr>
        <p:txBody>
          <a:bodyPr wrap="square" rtlCol="0">
            <a:spAutoFit/>
          </a:bodyPr>
          <a:lstStyle/>
          <a:p>
            <a:r>
              <a:rPr lang="en-US" sz="3600" dirty="0">
                <a:solidFill>
                  <a:srgbClr val="996600"/>
                </a:solidFill>
                <a:latin typeface="Times New Roman" panose="02020603050405020304" pitchFamily="18" charset="0"/>
                <a:cs typeface="Times New Roman" panose="02020603050405020304" pitchFamily="18" charset="0"/>
              </a:rPr>
              <a:t>So….</a:t>
            </a:r>
          </a:p>
          <a:p>
            <a:r>
              <a:rPr lang="en-US" sz="3600" dirty="0">
                <a:solidFill>
                  <a:srgbClr val="996600"/>
                </a:solidFill>
                <a:latin typeface="Times New Roman" panose="02020603050405020304" pitchFamily="18" charset="0"/>
                <a:cs typeface="Times New Roman" panose="02020603050405020304" pitchFamily="18" charset="0"/>
              </a:rPr>
              <a:t>From where we got our Innovation Strategy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071" y="3526879"/>
            <a:ext cx="1866900" cy="2447925"/>
          </a:xfrm>
          <a:prstGeom prst="rect">
            <a:avLst/>
          </a:prstGeom>
        </p:spPr>
      </p:pic>
      <p:sp>
        <p:nvSpPr>
          <p:cNvPr id="6" name="Rectangle 5"/>
          <p:cNvSpPr/>
          <p:nvPr/>
        </p:nvSpPr>
        <p:spPr>
          <a:xfrm>
            <a:off x="8697781" y="1957219"/>
            <a:ext cx="731290" cy="1569660"/>
          </a:xfrm>
          <a:prstGeom prst="rect">
            <a:avLst/>
          </a:prstGeom>
        </p:spPr>
        <p:txBody>
          <a:bodyPr wrap="none">
            <a:spAutoFit/>
          </a:bodyPr>
          <a:lstStyle/>
          <a:p>
            <a:r>
              <a:rPr lang="en-US" sz="9600" dirty="0">
                <a:solidFill>
                  <a:srgbClr val="996600"/>
                </a:solidFill>
                <a:latin typeface="Times New Roman" panose="02020603050405020304" pitchFamily="18" charset="0"/>
                <a:cs typeface="Times New Roman" panose="02020603050405020304" pitchFamily="18" charset="0"/>
              </a:rPr>
              <a:t>?</a:t>
            </a:r>
            <a:endParaRPr lang="en-US" dirty="0"/>
          </a:p>
        </p:txBody>
      </p:sp>
      <p:sp>
        <p:nvSpPr>
          <p:cNvPr id="8" name="Rectangle 7"/>
          <p:cNvSpPr/>
          <p:nvPr/>
        </p:nvSpPr>
        <p:spPr>
          <a:xfrm>
            <a:off x="1291986" y="769886"/>
            <a:ext cx="3881191" cy="461665"/>
          </a:xfrm>
          <a:prstGeom prst="rect">
            <a:avLst/>
          </a:prstGeom>
        </p:spPr>
        <p:txBody>
          <a:bodyPr wrap="none">
            <a:spAutoFit/>
          </a:bodyPr>
          <a:lstStyle/>
          <a:p>
            <a:pPr lvl="0"/>
            <a:r>
              <a:rPr lang="en-US" sz="2400" dirty="0">
                <a:solidFill>
                  <a:srgbClr val="996600"/>
                </a:solidFill>
                <a:latin typeface="Times New Roman" panose="02020603050405020304" pitchFamily="18" charset="0"/>
                <a:cs typeface="Times New Roman" panose="02020603050405020304" pitchFamily="18" charset="0"/>
              </a:rPr>
              <a:t>Station 3: Innovation Strategy</a:t>
            </a:r>
            <a:endParaRPr lang="en-US" sz="2400" dirty="0">
              <a:solidFill>
                <a:srgbClr val="996600"/>
              </a:solidFill>
            </a:endParaRPr>
          </a:p>
        </p:txBody>
      </p:sp>
      <p:sp>
        <p:nvSpPr>
          <p:cNvPr id="10" name="Oval 9"/>
          <p:cNvSpPr/>
          <p:nvPr/>
        </p:nvSpPr>
        <p:spPr>
          <a:xfrm>
            <a:off x="213906" y="456984"/>
            <a:ext cx="878282" cy="878282"/>
          </a:xfrm>
          <a:prstGeom prst="ellipse">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11" name="Chord 10"/>
          <p:cNvSpPr/>
          <p:nvPr/>
        </p:nvSpPr>
        <p:spPr>
          <a:xfrm>
            <a:off x="301735" y="544812"/>
            <a:ext cx="702626" cy="702626"/>
          </a:xfrm>
          <a:prstGeom prst="chord">
            <a:avLst>
              <a:gd name="adj1" fmla="val 20431728"/>
              <a:gd name="adj2" fmla="val 11968272"/>
            </a:avLst>
          </a:prstGeom>
          <a:solidFill>
            <a:srgbClr val="99660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91292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512025\Desktop\مكتب التنسيق والمتابعة\MOHAP\MOHAP\5\UAE_MOHAP_brandmark_Vertical_CMYK_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191" y="178832"/>
            <a:ext cx="2134271" cy="12424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923527C-CF2E-49EA-9330-B2D0ABE6F9E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6716" y="239362"/>
            <a:ext cx="5350033" cy="581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a:xfrm>
            <a:off x="3335628" y="6356350"/>
            <a:ext cx="4817772" cy="365125"/>
          </a:xfrm>
        </p:spPr>
        <p:txBody>
          <a:bodyPr/>
          <a:lstStyle/>
          <a:p>
            <a:r>
              <a:rPr lang="en-US" dirty="0"/>
              <a:t>EIA 5th Health Insurance Conference- UAE –Dubai- 08 Nov 2018</a:t>
            </a:r>
          </a:p>
        </p:txBody>
      </p:sp>
      <p:pic>
        <p:nvPicPr>
          <p:cNvPr id="4" name="Picture 3"/>
          <p:cNvPicPr>
            <a:picLocks noChangeAspect="1"/>
          </p:cNvPicPr>
          <p:nvPr/>
        </p:nvPicPr>
        <p:blipFill>
          <a:blip r:embed="rId5"/>
          <a:stretch>
            <a:fillRect/>
          </a:stretch>
        </p:blipFill>
        <p:spPr>
          <a:xfrm>
            <a:off x="756103" y="271124"/>
            <a:ext cx="3800475" cy="4638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611893" y="5156021"/>
            <a:ext cx="4088896" cy="1077218"/>
          </a:xfrm>
          <a:prstGeom prst="rect">
            <a:avLst/>
          </a:prstGeom>
        </p:spPr>
        <p:txBody>
          <a:bodyPr wrap="square">
            <a:spAutoFit/>
          </a:bodyPr>
          <a:lstStyle/>
          <a:p>
            <a:pPr algn="justLow"/>
            <a:r>
              <a:rPr lang="en-US" sz="1600" dirty="0"/>
              <a:t>The NIS aims to promote innovation in the delivery of health and therapeutic services using advanced technologies such as robotic surgery and telemedicine techniques</a:t>
            </a:r>
          </a:p>
        </p:txBody>
      </p:sp>
    </p:spTree>
    <p:extLst>
      <p:ext uri="{BB962C8B-B14F-4D97-AF65-F5344CB8AC3E}">
        <p14:creationId xmlns:p14="http://schemas.microsoft.com/office/powerpoint/2010/main" val="2792077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1308</Words>
  <Application>Microsoft Office PowerPoint</Application>
  <PresentationFormat>Widescreen</PresentationFormat>
  <Paragraphs>196</Paragraphs>
  <Slides>30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맑은 고딕</vt:lpstr>
      <vt:lpstr>Arial</vt:lpstr>
      <vt:lpstr>Arial Unicode MS</vt:lpstr>
      <vt:lpstr>Calibri</vt:lpstr>
      <vt:lpstr>Calibri Light</vt:lpstr>
      <vt:lpstr>Saka</vt:lpstr>
      <vt:lpstr>Sakkal Majalla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Innovative Platforms </vt:lpstr>
      <vt:lpstr>Innovative Platforms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الفصل ايريل</dc:title>
  <dc:creator>Turkiah</dc:creator>
  <cp:lastModifiedBy>Alounoud Salman</cp:lastModifiedBy>
  <cp:revision>233</cp:revision>
  <cp:lastPrinted>2017-04-12T06:36:55Z</cp:lastPrinted>
  <dcterms:created xsi:type="dcterms:W3CDTF">2015-09-28T05:28:04Z</dcterms:created>
  <dcterms:modified xsi:type="dcterms:W3CDTF">2018-11-07T14:13:58Z</dcterms:modified>
</cp:coreProperties>
</file>